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296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entury"/>
                <a:cs typeface="Century"/>
              </a:rPr>
              <a:t>C</a:t>
            </a:r>
            <a:r>
              <a:rPr sz="850" spc="195" dirty="0">
                <a:latin typeface="Century"/>
                <a:cs typeface="Century"/>
              </a:rPr>
              <a:t>enter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850" spc="240" dirty="0">
                <a:latin typeface="Century"/>
                <a:cs typeface="Century"/>
              </a:rPr>
              <a:t>for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I</a:t>
            </a:r>
            <a:r>
              <a:rPr sz="850" spc="175" dirty="0">
                <a:latin typeface="Century"/>
                <a:cs typeface="Century"/>
              </a:rPr>
              <a:t>nno</a:t>
            </a:r>
            <a:r>
              <a:rPr sz="850" spc="65" dirty="0">
                <a:latin typeface="Century"/>
                <a:cs typeface="Century"/>
              </a:rPr>
              <a:t>v</a:t>
            </a:r>
            <a:r>
              <a:rPr sz="850" spc="80" dirty="0">
                <a:latin typeface="Century"/>
                <a:cs typeface="Century"/>
              </a:rPr>
              <a:t>a</a:t>
            </a:r>
            <a:r>
              <a:rPr sz="850" spc="225" dirty="0">
                <a:latin typeface="Century"/>
                <a:cs typeface="Century"/>
              </a:rPr>
              <a:t>t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60" dirty="0">
                <a:latin typeface="Century"/>
                <a:cs typeface="Century"/>
              </a:rPr>
              <a:t>ve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50" dirty="0">
                <a:latin typeface="Century"/>
                <a:cs typeface="Century"/>
              </a:rPr>
              <a:t>omed</a:t>
            </a:r>
            <a:r>
              <a:rPr sz="850" spc="-10" dirty="0">
                <a:latin typeface="Century"/>
                <a:cs typeface="Century"/>
              </a:rPr>
              <a:t>I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210" dirty="0">
                <a:latin typeface="Century"/>
                <a:cs typeface="Century"/>
              </a:rPr>
              <a:t>al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850" spc="180" dirty="0">
                <a:latin typeface="Century"/>
                <a:cs typeface="Century"/>
              </a:rPr>
              <a:t>esour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155" dirty="0">
                <a:latin typeface="Century"/>
                <a:cs typeface="Century"/>
              </a:rPr>
              <a:t>es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0" dirty="0">
                <a:latin typeface="Century"/>
                <a:cs typeface="Century"/>
              </a:rPr>
              <a:t>(CI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1200" spc="0" dirty="0">
                <a:latin typeface="Century"/>
                <a:cs typeface="Century"/>
              </a:rPr>
              <a:t>)</a:t>
            </a:r>
            <a:endParaRPr sz="1200">
              <a:latin typeface="Century"/>
              <a:cs typeface="Century"/>
            </a:endParaRPr>
          </a:p>
          <a:p>
            <a:pPr marL="1567815">
              <a:lnSpc>
                <a:spcPts val="1300"/>
              </a:lnSpc>
            </a:pPr>
            <a:r>
              <a:rPr sz="1100" spc="-10" dirty="0">
                <a:latin typeface="Century"/>
                <a:cs typeface="Century"/>
              </a:rPr>
              <a:t>medschool.umaryland.edu</a:t>
            </a:r>
            <a:r>
              <a:rPr sz="1100" spc="-5" dirty="0">
                <a:latin typeface="Century"/>
                <a:cs typeface="Century"/>
              </a:rPr>
              <a:t>/CIBR</a:t>
            </a:r>
            <a:endParaRPr sz="1100">
              <a:latin typeface="Century"/>
              <a:cs typeface="Century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entury"/>
                <a:cs typeface="Century"/>
              </a:rPr>
              <a:t>C</a:t>
            </a:r>
            <a:r>
              <a:rPr sz="850" spc="195" dirty="0">
                <a:latin typeface="Century"/>
                <a:cs typeface="Century"/>
              </a:rPr>
              <a:t>enter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850" spc="240" dirty="0">
                <a:latin typeface="Century"/>
                <a:cs typeface="Century"/>
              </a:rPr>
              <a:t>for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I</a:t>
            </a:r>
            <a:r>
              <a:rPr sz="850" spc="175" dirty="0">
                <a:latin typeface="Century"/>
                <a:cs typeface="Century"/>
              </a:rPr>
              <a:t>nno</a:t>
            </a:r>
            <a:r>
              <a:rPr sz="850" spc="65" dirty="0">
                <a:latin typeface="Century"/>
                <a:cs typeface="Century"/>
              </a:rPr>
              <a:t>v</a:t>
            </a:r>
            <a:r>
              <a:rPr sz="850" spc="80" dirty="0">
                <a:latin typeface="Century"/>
                <a:cs typeface="Century"/>
              </a:rPr>
              <a:t>a</a:t>
            </a:r>
            <a:r>
              <a:rPr sz="850" spc="225" dirty="0">
                <a:latin typeface="Century"/>
                <a:cs typeface="Century"/>
              </a:rPr>
              <a:t>t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60" dirty="0">
                <a:latin typeface="Century"/>
                <a:cs typeface="Century"/>
              </a:rPr>
              <a:t>ve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50" dirty="0">
                <a:latin typeface="Century"/>
                <a:cs typeface="Century"/>
              </a:rPr>
              <a:t>omed</a:t>
            </a:r>
            <a:r>
              <a:rPr sz="850" spc="-10" dirty="0">
                <a:latin typeface="Century"/>
                <a:cs typeface="Century"/>
              </a:rPr>
              <a:t>I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210" dirty="0">
                <a:latin typeface="Century"/>
                <a:cs typeface="Century"/>
              </a:rPr>
              <a:t>al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850" spc="180" dirty="0">
                <a:latin typeface="Century"/>
                <a:cs typeface="Century"/>
              </a:rPr>
              <a:t>esour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155" dirty="0">
                <a:latin typeface="Century"/>
                <a:cs typeface="Century"/>
              </a:rPr>
              <a:t>es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0" dirty="0">
                <a:latin typeface="Century"/>
                <a:cs typeface="Century"/>
              </a:rPr>
              <a:t>(CI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1200" spc="0" dirty="0">
                <a:latin typeface="Century"/>
                <a:cs typeface="Century"/>
              </a:rPr>
              <a:t>)</a:t>
            </a:r>
            <a:endParaRPr sz="1200">
              <a:latin typeface="Century"/>
              <a:cs typeface="Century"/>
            </a:endParaRPr>
          </a:p>
          <a:p>
            <a:pPr marL="1567815">
              <a:lnSpc>
                <a:spcPts val="1300"/>
              </a:lnSpc>
            </a:pPr>
            <a:r>
              <a:rPr sz="1100" spc="-10" dirty="0">
                <a:latin typeface="Century"/>
                <a:cs typeface="Century"/>
              </a:rPr>
              <a:t>medschool.umaryland.edu</a:t>
            </a:r>
            <a:r>
              <a:rPr sz="1100" spc="-5" dirty="0">
                <a:latin typeface="Century"/>
                <a:cs typeface="Century"/>
              </a:rPr>
              <a:t>/CIBR</a:t>
            </a:r>
            <a:endParaRPr sz="1100">
              <a:latin typeface="Century"/>
              <a:cs typeface="Century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entury"/>
                <a:cs typeface="Century"/>
              </a:rPr>
              <a:t>C</a:t>
            </a:r>
            <a:r>
              <a:rPr sz="850" spc="195" dirty="0">
                <a:latin typeface="Century"/>
                <a:cs typeface="Century"/>
              </a:rPr>
              <a:t>enter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850" spc="240" dirty="0">
                <a:latin typeface="Century"/>
                <a:cs typeface="Century"/>
              </a:rPr>
              <a:t>for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I</a:t>
            </a:r>
            <a:r>
              <a:rPr sz="850" spc="175" dirty="0">
                <a:latin typeface="Century"/>
                <a:cs typeface="Century"/>
              </a:rPr>
              <a:t>nno</a:t>
            </a:r>
            <a:r>
              <a:rPr sz="850" spc="65" dirty="0">
                <a:latin typeface="Century"/>
                <a:cs typeface="Century"/>
              </a:rPr>
              <a:t>v</a:t>
            </a:r>
            <a:r>
              <a:rPr sz="850" spc="80" dirty="0">
                <a:latin typeface="Century"/>
                <a:cs typeface="Century"/>
              </a:rPr>
              <a:t>a</a:t>
            </a:r>
            <a:r>
              <a:rPr sz="850" spc="225" dirty="0">
                <a:latin typeface="Century"/>
                <a:cs typeface="Century"/>
              </a:rPr>
              <a:t>t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60" dirty="0">
                <a:latin typeface="Century"/>
                <a:cs typeface="Century"/>
              </a:rPr>
              <a:t>ve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50" dirty="0">
                <a:latin typeface="Century"/>
                <a:cs typeface="Century"/>
              </a:rPr>
              <a:t>omed</a:t>
            </a:r>
            <a:r>
              <a:rPr sz="850" spc="-10" dirty="0">
                <a:latin typeface="Century"/>
                <a:cs typeface="Century"/>
              </a:rPr>
              <a:t>I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210" dirty="0">
                <a:latin typeface="Century"/>
                <a:cs typeface="Century"/>
              </a:rPr>
              <a:t>al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850" spc="180" dirty="0">
                <a:latin typeface="Century"/>
                <a:cs typeface="Century"/>
              </a:rPr>
              <a:t>esour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155" dirty="0">
                <a:latin typeface="Century"/>
                <a:cs typeface="Century"/>
              </a:rPr>
              <a:t>es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0" dirty="0">
                <a:latin typeface="Century"/>
                <a:cs typeface="Century"/>
              </a:rPr>
              <a:t>(CI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1200" spc="0" dirty="0">
                <a:latin typeface="Century"/>
                <a:cs typeface="Century"/>
              </a:rPr>
              <a:t>)</a:t>
            </a:r>
            <a:endParaRPr sz="1200">
              <a:latin typeface="Century"/>
              <a:cs typeface="Century"/>
            </a:endParaRPr>
          </a:p>
          <a:p>
            <a:pPr marL="1567815">
              <a:lnSpc>
                <a:spcPts val="1300"/>
              </a:lnSpc>
            </a:pPr>
            <a:r>
              <a:rPr sz="1100" spc="-10" dirty="0">
                <a:latin typeface="Century"/>
                <a:cs typeface="Century"/>
              </a:rPr>
              <a:t>medschool.umaryland.edu</a:t>
            </a:r>
            <a:r>
              <a:rPr sz="1100" spc="-5" dirty="0">
                <a:latin typeface="Century"/>
                <a:cs typeface="Century"/>
              </a:rPr>
              <a:t>/CIBR</a:t>
            </a:r>
            <a:endParaRPr sz="1100">
              <a:latin typeface="Century"/>
              <a:cs typeface="Century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entury"/>
                <a:cs typeface="Century"/>
              </a:rPr>
              <a:t>C</a:t>
            </a:r>
            <a:r>
              <a:rPr sz="850" spc="195" dirty="0">
                <a:latin typeface="Century"/>
                <a:cs typeface="Century"/>
              </a:rPr>
              <a:t>enter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850" spc="240" dirty="0">
                <a:latin typeface="Century"/>
                <a:cs typeface="Century"/>
              </a:rPr>
              <a:t>for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I</a:t>
            </a:r>
            <a:r>
              <a:rPr sz="850" spc="175" dirty="0">
                <a:latin typeface="Century"/>
                <a:cs typeface="Century"/>
              </a:rPr>
              <a:t>nno</a:t>
            </a:r>
            <a:r>
              <a:rPr sz="850" spc="65" dirty="0">
                <a:latin typeface="Century"/>
                <a:cs typeface="Century"/>
              </a:rPr>
              <a:t>v</a:t>
            </a:r>
            <a:r>
              <a:rPr sz="850" spc="80" dirty="0">
                <a:latin typeface="Century"/>
                <a:cs typeface="Century"/>
              </a:rPr>
              <a:t>a</a:t>
            </a:r>
            <a:r>
              <a:rPr sz="850" spc="225" dirty="0">
                <a:latin typeface="Century"/>
                <a:cs typeface="Century"/>
              </a:rPr>
              <a:t>t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60" dirty="0">
                <a:latin typeface="Century"/>
                <a:cs typeface="Century"/>
              </a:rPr>
              <a:t>ve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50" dirty="0">
                <a:latin typeface="Century"/>
                <a:cs typeface="Century"/>
              </a:rPr>
              <a:t>omed</a:t>
            </a:r>
            <a:r>
              <a:rPr sz="850" spc="-10" dirty="0">
                <a:latin typeface="Century"/>
                <a:cs typeface="Century"/>
              </a:rPr>
              <a:t>I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210" dirty="0">
                <a:latin typeface="Century"/>
                <a:cs typeface="Century"/>
              </a:rPr>
              <a:t>al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850" spc="180" dirty="0">
                <a:latin typeface="Century"/>
                <a:cs typeface="Century"/>
              </a:rPr>
              <a:t>esour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155" dirty="0">
                <a:latin typeface="Century"/>
                <a:cs typeface="Century"/>
              </a:rPr>
              <a:t>es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0" dirty="0">
                <a:latin typeface="Century"/>
                <a:cs typeface="Century"/>
              </a:rPr>
              <a:t>(CI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1200" spc="0" dirty="0">
                <a:latin typeface="Century"/>
                <a:cs typeface="Century"/>
              </a:rPr>
              <a:t>)</a:t>
            </a:r>
            <a:endParaRPr sz="1200">
              <a:latin typeface="Century"/>
              <a:cs typeface="Century"/>
            </a:endParaRPr>
          </a:p>
          <a:p>
            <a:pPr marL="1567815">
              <a:lnSpc>
                <a:spcPts val="1300"/>
              </a:lnSpc>
            </a:pPr>
            <a:r>
              <a:rPr sz="1100" spc="-10" dirty="0">
                <a:latin typeface="Century"/>
                <a:cs typeface="Century"/>
              </a:rPr>
              <a:t>medschool.umaryland.edu</a:t>
            </a:r>
            <a:r>
              <a:rPr sz="1100" spc="-5" dirty="0">
                <a:latin typeface="Century"/>
                <a:cs typeface="Century"/>
              </a:rPr>
              <a:t>/CIBR</a:t>
            </a:r>
            <a:endParaRPr sz="1100">
              <a:latin typeface="Century"/>
              <a:cs typeface="Century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entury"/>
                <a:cs typeface="Century"/>
              </a:rPr>
              <a:t>C</a:t>
            </a:r>
            <a:r>
              <a:rPr sz="850" spc="195" dirty="0">
                <a:latin typeface="Century"/>
                <a:cs typeface="Century"/>
              </a:rPr>
              <a:t>enter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850" spc="240" dirty="0">
                <a:latin typeface="Century"/>
                <a:cs typeface="Century"/>
              </a:rPr>
              <a:t>for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I</a:t>
            </a:r>
            <a:r>
              <a:rPr sz="850" spc="175" dirty="0">
                <a:latin typeface="Century"/>
                <a:cs typeface="Century"/>
              </a:rPr>
              <a:t>nno</a:t>
            </a:r>
            <a:r>
              <a:rPr sz="850" spc="65" dirty="0">
                <a:latin typeface="Century"/>
                <a:cs typeface="Century"/>
              </a:rPr>
              <a:t>v</a:t>
            </a:r>
            <a:r>
              <a:rPr sz="850" spc="80" dirty="0">
                <a:latin typeface="Century"/>
                <a:cs typeface="Century"/>
              </a:rPr>
              <a:t>a</a:t>
            </a:r>
            <a:r>
              <a:rPr sz="850" spc="225" dirty="0">
                <a:latin typeface="Century"/>
                <a:cs typeface="Century"/>
              </a:rPr>
              <a:t>t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60" dirty="0">
                <a:latin typeface="Century"/>
                <a:cs typeface="Century"/>
              </a:rPr>
              <a:t>ve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50" dirty="0">
                <a:latin typeface="Century"/>
                <a:cs typeface="Century"/>
              </a:rPr>
              <a:t>omed</a:t>
            </a:r>
            <a:r>
              <a:rPr sz="850" spc="-10" dirty="0">
                <a:latin typeface="Century"/>
                <a:cs typeface="Century"/>
              </a:rPr>
              <a:t>I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210" dirty="0">
                <a:latin typeface="Century"/>
                <a:cs typeface="Century"/>
              </a:rPr>
              <a:t>al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850" spc="180" dirty="0">
                <a:latin typeface="Century"/>
                <a:cs typeface="Century"/>
              </a:rPr>
              <a:t>esour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155" dirty="0">
                <a:latin typeface="Century"/>
                <a:cs typeface="Century"/>
              </a:rPr>
              <a:t>es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0" dirty="0">
                <a:latin typeface="Century"/>
                <a:cs typeface="Century"/>
              </a:rPr>
              <a:t>(CI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1200" spc="0" dirty="0">
                <a:latin typeface="Century"/>
                <a:cs typeface="Century"/>
              </a:rPr>
              <a:t>)</a:t>
            </a:r>
            <a:endParaRPr sz="1200">
              <a:latin typeface="Century"/>
              <a:cs typeface="Century"/>
            </a:endParaRPr>
          </a:p>
          <a:p>
            <a:pPr marL="1567815">
              <a:lnSpc>
                <a:spcPts val="1300"/>
              </a:lnSpc>
            </a:pPr>
            <a:r>
              <a:rPr sz="1100" spc="-10" dirty="0">
                <a:latin typeface="Century"/>
                <a:cs typeface="Century"/>
              </a:rPr>
              <a:t>medschool.umaryland.edu</a:t>
            </a:r>
            <a:r>
              <a:rPr sz="1100" spc="-5" dirty="0">
                <a:latin typeface="Century"/>
                <a:cs typeface="Century"/>
              </a:rPr>
              <a:t>/CIBR</a:t>
            </a:r>
            <a:endParaRPr sz="1100">
              <a:latin typeface="Century"/>
              <a:cs typeface="Century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754879" y="1636776"/>
            <a:ext cx="2560320" cy="7062724"/>
          </a:xfrm>
          <a:custGeom>
            <a:avLst/>
            <a:gdLst/>
            <a:ahLst/>
            <a:cxnLst/>
            <a:rect l="l" t="t" r="r" b="b"/>
            <a:pathLst>
              <a:path w="2560320" h="7062724">
                <a:moveTo>
                  <a:pt x="0" y="7062724"/>
                </a:moveTo>
                <a:lnTo>
                  <a:pt x="2560320" y="7062724"/>
                </a:lnTo>
                <a:lnTo>
                  <a:pt x="2560320" y="0"/>
                </a:lnTo>
                <a:lnTo>
                  <a:pt x="0" y="0"/>
                </a:lnTo>
                <a:lnTo>
                  <a:pt x="0" y="7062724"/>
                </a:lnTo>
                <a:close/>
              </a:path>
            </a:pathLst>
          </a:custGeom>
          <a:solidFill>
            <a:srgbClr val="FFC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54280" y="9252753"/>
            <a:ext cx="3673659" cy="35787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entury"/>
                <a:cs typeface="Century"/>
              </a:rPr>
              <a:t>C</a:t>
            </a:r>
            <a:r>
              <a:rPr sz="850" spc="195" dirty="0">
                <a:latin typeface="Century"/>
                <a:cs typeface="Century"/>
              </a:rPr>
              <a:t>enter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850" spc="240" dirty="0">
                <a:latin typeface="Century"/>
                <a:cs typeface="Century"/>
              </a:rPr>
              <a:t>for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I</a:t>
            </a:r>
            <a:r>
              <a:rPr sz="850" spc="175" dirty="0">
                <a:latin typeface="Century"/>
                <a:cs typeface="Century"/>
              </a:rPr>
              <a:t>nno</a:t>
            </a:r>
            <a:r>
              <a:rPr sz="850" spc="65" dirty="0">
                <a:latin typeface="Century"/>
                <a:cs typeface="Century"/>
              </a:rPr>
              <a:t>v</a:t>
            </a:r>
            <a:r>
              <a:rPr sz="850" spc="80" dirty="0">
                <a:latin typeface="Century"/>
                <a:cs typeface="Century"/>
              </a:rPr>
              <a:t>a</a:t>
            </a:r>
            <a:r>
              <a:rPr sz="850" spc="225" dirty="0">
                <a:latin typeface="Century"/>
                <a:cs typeface="Century"/>
              </a:rPr>
              <a:t>t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60" dirty="0">
                <a:latin typeface="Century"/>
                <a:cs typeface="Century"/>
              </a:rPr>
              <a:t>ve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50" dirty="0">
                <a:latin typeface="Century"/>
                <a:cs typeface="Century"/>
              </a:rPr>
              <a:t>omed</a:t>
            </a:r>
            <a:r>
              <a:rPr sz="850" spc="-10" dirty="0">
                <a:latin typeface="Century"/>
                <a:cs typeface="Century"/>
              </a:rPr>
              <a:t>I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210" dirty="0">
                <a:latin typeface="Century"/>
                <a:cs typeface="Century"/>
              </a:rPr>
              <a:t>al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850" spc="180" dirty="0">
                <a:latin typeface="Century"/>
                <a:cs typeface="Century"/>
              </a:rPr>
              <a:t>esour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155" dirty="0">
                <a:latin typeface="Century"/>
                <a:cs typeface="Century"/>
              </a:rPr>
              <a:t>es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0" dirty="0">
                <a:latin typeface="Century"/>
                <a:cs typeface="Century"/>
              </a:rPr>
              <a:t>(CI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1200" spc="0" dirty="0">
                <a:latin typeface="Century"/>
                <a:cs typeface="Century"/>
              </a:rPr>
              <a:t>)</a:t>
            </a:r>
            <a:endParaRPr sz="1200">
              <a:latin typeface="Century"/>
              <a:cs typeface="Century"/>
            </a:endParaRPr>
          </a:p>
          <a:p>
            <a:pPr marL="1567815">
              <a:lnSpc>
                <a:spcPts val="1300"/>
              </a:lnSpc>
            </a:pPr>
            <a:r>
              <a:rPr sz="1100" spc="-10" dirty="0">
                <a:latin typeface="Century"/>
                <a:cs typeface="Century"/>
              </a:rPr>
              <a:t>medschool.umaryland.edu</a:t>
            </a:r>
            <a:r>
              <a:rPr sz="1100" spc="-5" dirty="0">
                <a:latin typeface="Century"/>
                <a:cs typeface="Century"/>
              </a:rPr>
              <a:t>/CIBR</a:t>
            </a:r>
            <a:endParaRPr sz="1100">
              <a:latin typeface="Century"/>
              <a:cs typeface="Century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5/15/2017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Relationship Id="rId9" Type="http://schemas.openxmlformats.org/officeDocument/2006/relationships/hyperlink" Target="http://medschool.umaryland.edu/CIBR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hyperlink" Target="http://www.cytobank.org/nolanlab" TargetMode="External"/><Relationship Id="rId7" Type="http://schemas.openxmlformats.org/officeDocument/2006/relationships/image" Target="../media/image1.png"/><Relationship Id="rId12" Type="http://schemas.openxmlformats.org/officeDocument/2006/relationships/hyperlink" Target="http://medschool.umaryland.edu/CIBR" TargetMode="External"/><Relationship Id="rId2" Type="http://schemas.openxmlformats.org/officeDocument/2006/relationships/hyperlink" Target="http://medschool.umaryland.edu/orags/flowlab.asp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8.png"/><Relationship Id="rId11" Type="http://schemas.openxmlformats.org/officeDocument/2006/relationships/image" Target="../media/image12.jpg"/><Relationship Id="rId5" Type="http://schemas.openxmlformats.org/officeDocument/2006/relationships/hyperlink" Target="mailto:cvdflowcore@medicine.umaryland" TargetMode="External"/><Relationship Id="rId10" Type="http://schemas.openxmlformats.org/officeDocument/2006/relationships/image" Target="../media/image11.jpg"/><Relationship Id="rId4" Type="http://schemas.openxmlformats.org/officeDocument/2006/relationships/hyperlink" Target="mailto:msztein@medicine.umaryland.edu" TargetMode="External"/><Relationship Id="rId9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457200"/>
            <a:ext cx="6843735" cy="1054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54879" y="1636776"/>
            <a:ext cx="2560320" cy="7062724"/>
          </a:xfrm>
          <a:custGeom>
            <a:avLst/>
            <a:gdLst/>
            <a:ahLst/>
            <a:cxnLst/>
            <a:rect l="l" t="t" r="r" b="b"/>
            <a:pathLst>
              <a:path w="2560320" h="7062724">
                <a:moveTo>
                  <a:pt x="0" y="7062724"/>
                </a:moveTo>
                <a:lnTo>
                  <a:pt x="2560320" y="7062724"/>
                </a:lnTo>
                <a:lnTo>
                  <a:pt x="2560320" y="0"/>
                </a:lnTo>
                <a:lnTo>
                  <a:pt x="0" y="0"/>
                </a:lnTo>
                <a:lnTo>
                  <a:pt x="0" y="7062724"/>
                </a:lnTo>
                <a:close/>
              </a:path>
            </a:pathLst>
          </a:custGeom>
          <a:solidFill>
            <a:srgbClr val="FFC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4767" y="1999486"/>
            <a:ext cx="1906270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B</a:t>
            </a:r>
            <a:r>
              <a:rPr sz="1200" b="1" spc="0" dirty="0">
                <a:latin typeface="Arial"/>
                <a:cs typeface="Arial"/>
              </a:rPr>
              <a:t>D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L</a:t>
            </a:r>
            <a:r>
              <a:rPr sz="1200" b="1" spc="-10" dirty="0">
                <a:latin typeface="Arial"/>
                <a:cs typeface="Arial"/>
              </a:rPr>
              <a:t>SR</a:t>
            </a:r>
            <a:r>
              <a:rPr sz="1200" b="1" spc="-5" dirty="0">
                <a:latin typeface="Arial"/>
                <a:cs typeface="Arial"/>
              </a:rPr>
              <a:t> II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5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l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-10" dirty="0">
                <a:latin typeface="Arial"/>
                <a:cs typeface="Arial"/>
              </a:rPr>
              <a:t>w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0" dirty="0">
                <a:latin typeface="Arial"/>
                <a:cs typeface="Arial"/>
              </a:rPr>
              <a:t>me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0" dirty="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4767" y="4910326"/>
            <a:ext cx="241871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l</a:t>
            </a:r>
            <a:r>
              <a:rPr sz="1200" b="1" spc="-15" dirty="0">
                <a:latin typeface="Arial"/>
                <a:cs typeface="Arial"/>
              </a:rPr>
              <a:t>u</a:t>
            </a:r>
            <a:r>
              <a:rPr sz="1200" b="1" spc="-5" dirty="0">
                <a:latin typeface="Arial"/>
                <a:cs typeface="Arial"/>
              </a:rPr>
              <a:t>i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spc="-5" dirty="0">
                <a:latin typeface="Arial"/>
                <a:cs typeface="Arial"/>
              </a:rPr>
              <a:t>ig</a:t>
            </a:r>
            <a:r>
              <a:rPr sz="1200" b="1" spc="0" dirty="0">
                <a:latin typeface="Arial"/>
                <a:cs typeface="Arial"/>
              </a:rPr>
              <a:t>m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spc="-45" dirty="0">
                <a:latin typeface="Arial"/>
                <a:cs typeface="Arial"/>
              </a:rPr>
              <a:t>y</a:t>
            </a:r>
            <a:r>
              <a:rPr sz="1200" b="1" spc="-40" dirty="0">
                <a:latin typeface="Arial"/>
                <a:cs typeface="Arial"/>
              </a:rPr>
              <a:t>T</a:t>
            </a:r>
            <a:r>
              <a:rPr sz="1200" b="1" spc="-10" dirty="0">
                <a:latin typeface="Arial"/>
                <a:cs typeface="Arial"/>
              </a:rPr>
              <a:t>OF</a:t>
            </a:r>
            <a:r>
              <a:rPr sz="1200" b="1" spc="3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spc="0" dirty="0">
                <a:latin typeface="Arial"/>
                <a:cs typeface="Arial"/>
              </a:rPr>
              <a:t>ass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0" dirty="0">
                <a:latin typeface="Arial"/>
                <a:cs typeface="Arial"/>
              </a:rPr>
              <a:t>me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0" dirty="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97628" y="1931413"/>
            <a:ext cx="2229485" cy="2044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55" dirty="0">
                <a:solidFill>
                  <a:srgbClr val="D00A2C"/>
                </a:solidFill>
                <a:latin typeface="Arial"/>
                <a:cs typeface="Arial"/>
              </a:rPr>
              <a:t>Mi</a:t>
            </a:r>
            <a:r>
              <a:rPr sz="1000" b="1" spc="45" dirty="0">
                <a:solidFill>
                  <a:srgbClr val="D00A2C"/>
                </a:solidFill>
                <a:latin typeface="Arial"/>
                <a:cs typeface="Arial"/>
              </a:rPr>
              <a:t>s</a:t>
            </a:r>
            <a:r>
              <a:rPr sz="1000" b="1" spc="135" dirty="0">
                <a:solidFill>
                  <a:srgbClr val="D00A2C"/>
                </a:solidFill>
                <a:latin typeface="Arial"/>
                <a:cs typeface="Arial"/>
              </a:rPr>
              <a:t>sion</a:t>
            </a:r>
            <a:endParaRPr sz="100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  <a:spcBef>
                <a:spcPts val="400"/>
              </a:spcBef>
            </a:pPr>
            <a:r>
              <a:rPr sz="1000" spc="-50" dirty="0">
                <a:latin typeface="Arial"/>
                <a:cs typeface="Arial"/>
              </a:rPr>
              <a:t>T</a:t>
            </a:r>
            <a:r>
              <a:rPr sz="1000" spc="85" dirty="0">
                <a:latin typeface="Arial"/>
                <a:cs typeface="Arial"/>
              </a:rPr>
              <a:t>o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6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60" dirty="0">
                <a:latin typeface="Arial"/>
                <a:cs typeface="Arial"/>
              </a:rPr>
              <a:t>ur</a:t>
            </a:r>
            <a:r>
              <a:rPr sz="1000" spc="30" dirty="0">
                <a:latin typeface="Arial"/>
                <a:cs typeface="Arial"/>
              </a:rPr>
              <a:t>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60" dirty="0">
                <a:latin typeface="Arial"/>
                <a:cs typeface="Arial"/>
              </a:rPr>
              <a:t>h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125" dirty="0">
                <a:latin typeface="Arial"/>
                <a:cs typeface="Arial"/>
              </a:rPr>
              <a:t>t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45" dirty="0">
                <a:latin typeface="Arial"/>
                <a:cs typeface="Arial"/>
              </a:rPr>
              <a:t>U</a:t>
            </a:r>
            <a:r>
              <a:rPr sz="1000" spc="60" dirty="0">
                <a:latin typeface="Arial"/>
                <a:cs typeface="Arial"/>
              </a:rPr>
              <a:t>n</a:t>
            </a:r>
            <a:r>
              <a:rPr sz="1000" spc="35" dirty="0">
                <a:latin typeface="Arial"/>
                <a:cs typeface="Arial"/>
              </a:rPr>
              <a:t>i</a:t>
            </a:r>
            <a:r>
              <a:rPr sz="1000" spc="65" dirty="0">
                <a:latin typeface="Arial"/>
                <a:cs typeface="Arial"/>
              </a:rPr>
              <a:t>v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7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i</a:t>
            </a:r>
            <a:r>
              <a:rPr sz="1000" spc="140" dirty="0">
                <a:latin typeface="Arial"/>
                <a:cs typeface="Arial"/>
              </a:rPr>
              <a:t>t</a:t>
            </a:r>
            <a:r>
              <a:rPr sz="1000" spc="90" dirty="0">
                <a:latin typeface="Arial"/>
                <a:cs typeface="Arial"/>
              </a:rPr>
              <a:t>y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75" dirty="0">
                <a:latin typeface="Arial"/>
                <a:cs typeface="Arial"/>
              </a:rPr>
              <a:t>o</a:t>
            </a:r>
            <a:r>
              <a:rPr sz="1000" spc="85" dirty="0">
                <a:latin typeface="Arial"/>
                <a:cs typeface="Arial"/>
              </a:rPr>
              <a:t>f </a:t>
            </a:r>
            <a:r>
              <a:rPr sz="1000" spc="40" dirty="0">
                <a:latin typeface="Arial"/>
                <a:cs typeface="Arial"/>
              </a:rPr>
              <a:t>M</a:t>
            </a:r>
            <a:r>
              <a:rPr sz="1000" spc="30" dirty="0">
                <a:latin typeface="Arial"/>
                <a:cs typeface="Arial"/>
              </a:rPr>
              <a:t>a</a:t>
            </a:r>
            <a:r>
              <a:rPr sz="1000" spc="95" dirty="0">
                <a:latin typeface="Arial"/>
                <a:cs typeface="Arial"/>
              </a:rPr>
              <a:t>r</a:t>
            </a:r>
            <a:r>
              <a:rPr sz="1000" spc="85" dirty="0">
                <a:latin typeface="Arial"/>
                <a:cs typeface="Arial"/>
              </a:rPr>
              <a:t>y</a:t>
            </a:r>
            <a:r>
              <a:rPr sz="1000" spc="40" dirty="0">
                <a:latin typeface="Arial"/>
                <a:cs typeface="Arial"/>
              </a:rPr>
              <a:t>l</a:t>
            </a:r>
            <a:r>
              <a:rPr sz="1000" spc="30" dirty="0">
                <a:latin typeface="Arial"/>
                <a:cs typeface="Arial"/>
              </a:rPr>
              <a:t>a</a:t>
            </a:r>
            <a:r>
              <a:rPr sz="1000" spc="65" dirty="0">
                <a:latin typeface="Arial"/>
                <a:cs typeface="Arial"/>
              </a:rPr>
              <a:t>n</a:t>
            </a:r>
            <a:r>
              <a:rPr sz="1000" spc="105" dirty="0">
                <a:latin typeface="Arial"/>
                <a:cs typeface="Arial"/>
              </a:rPr>
              <a:t>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35" dirty="0">
                <a:latin typeface="Arial"/>
                <a:cs typeface="Arial"/>
              </a:rPr>
              <a:t>nv</a:t>
            </a:r>
            <a:r>
              <a:rPr sz="1000" spc="65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35" dirty="0">
                <a:latin typeface="Arial"/>
                <a:cs typeface="Arial"/>
              </a:rPr>
              <a:t>i</a:t>
            </a:r>
            <a:r>
              <a:rPr sz="1000" spc="110" dirty="0">
                <a:latin typeface="Arial"/>
                <a:cs typeface="Arial"/>
              </a:rPr>
              <a:t>g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45" dirty="0">
                <a:latin typeface="Arial"/>
                <a:cs typeface="Arial"/>
              </a:rPr>
              <a:t>t</a:t>
            </a:r>
            <a:r>
              <a:rPr sz="1000" spc="140" dirty="0">
                <a:latin typeface="Arial"/>
                <a:cs typeface="Arial"/>
              </a:rPr>
              <a:t>o</a:t>
            </a:r>
            <a:r>
              <a:rPr sz="1000" spc="7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60" dirty="0">
                <a:latin typeface="Arial"/>
                <a:cs typeface="Arial"/>
              </a:rPr>
              <a:t>h</a:t>
            </a:r>
            <a:r>
              <a:rPr sz="1000" spc="0" dirty="0">
                <a:latin typeface="Arial"/>
                <a:cs typeface="Arial"/>
              </a:rPr>
              <a:t>a</a:t>
            </a:r>
            <a:r>
              <a:rPr sz="1000" spc="35" dirty="0">
                <a:latin typeface="Arial"/>
                <a:cs typeface="Arial"/>
              </a:rPr>
              <a:t>ve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25" dirty="0">
                <a:latin typeface="Arial"/>
                <a:cs typeface="Arial"/>
              </a:rPr>
              <a:t>a</a:t>
            </a:r>
            <a:r>
              <a:rPr sz="1000" spc="65" dirty="0">
                <a:latin typeface="Arial"/>
                <a:cs typeface="Arial"/>
              </a:rPr>
              <a:t>cc</a:t>
            </a:r>
            <a:r>
              <a:rPr sz="1000" spc="35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05" dirty="0">
                <a:latin typeface="Arial"/>
                <a:cs typeface="Arial"/>
              </a:rPr>
              <a:t>t</a:t>
            </a:r>
            <a:r>
              <a:rPr sz="1000" spc="85" dirty="0">
                <a:latin typeface="Arial"/>
                <a:cs typeface="Arial"/>
              </a:rPr>
              <a:t>o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70" dirty="0">
                <a:latin typeface="Arial"/>
                <a:cs typeface="Arial"/>
              </a:rPr>
              <a:t>f</a:t>
            </a:r>
            <a:r>
              <a:rPr sz="1000" spc="65" dirty="0">
                <a:latin typeface="Arial"/>
                <a:cs typeface="Arial"/>
              </a:rPr>
              <a:t>l</a:t>
            </a:r>
            <a:r>
              <a:rPr sz="1000" spc="70" dirty="0">
                <a:latin typeface="Arial"/>
                <a:cs typeface="Arial"/>
              </a:rPr>
              <a:t>o</a:t>
            </a:r>
            <a:r>
              <a:rPr sz="1000" spc="135" dirty="0">
                <a:latin typeface="Arial"/>
                <a:cs typeface="Arial"/>
              </a:rPr>
              <a:t>w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75" dirty="0">
                <a:latin typeface="Arial"/>
                <a:cs typeface="Arial"/>
              </a:rPr>
              <a:t>c</a:t>
            </a:r>
            <a:r>
              <a:rPr sz="1000" spc="105" dirty="0">
                <a:latin typeface="Arial"/>
                <a:cs typeface="Arial"/>
              </a:rPr>
              <a:t>yt</a:t>
            </a:r>
            <a:r>
              <a:rPr sz="1000" spc="90" dirty="0">
                <a:latin typeface="Arial"/>
                <a:cs typeface="Arial"/>
              </a:rPr>
              <a:t>o</a:t>
            </a:r>
            <a:r>
              <a:rPr sz="1000" spc="125" dirty="0">
                <a:latin typeface="Arial"/>
                <a:cs typeface="Arial"/>
              </a:rPr>
              <a:t>m</a:t>
            </a:r>
            <a:r>
              <a:rPr sz="1000" spc="25" dirty="0">
                <a:latin typeface="Arial"/>
                <a:cs typeface="Arial"/>
              </a:rPr>
              <a:t>e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95" dirty="0">
                <a:latin typeface="Arial"/>
                <a:cs typeface="Arial"/>
              </a:rPr>
              <a:t>r</a:t>
            </a:r>
            <a:r>
              <a:rPr sz="1000" spc="90" dirty="0">
                <a:latin typeface="Arial"/>
                <a:cs typeface="Arial"/>
              </a:rPr>
              <a:t>y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a</a:t>
            </a:r>
            <a:r>
              <a:rPr sz="1000" spc="65" dirty="0">
                <a:latin typeface="Arial"/>
                <a:cs typeface="Arial"/>
              </a:rPr>
              <a:t>n</a:t>
            </a:r>
            <a:r>
              <a:rPr sz="1000" spc="105" dirty="0">
                <a:latin typeface="Arial"/>
                <a:cs typeface="Arial"/>
              </a:rPr>
              <a:t>d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120" dirty="0">
                <a:latin typeface="Arial"/>
                <a:cs typeface="Arial"/>
              </a:rPr>
              <a:t>m</a:t>
            </a:r>
            <a:r>
              <a:rPr sz="1000" spc="2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75" dirty="0">
                <a:latin typeface="Arial"/>
                <a:cs typeface="Arial"/>
              </a:rPr>
              <a:t>c</a:t>
            </a:r>
            <a:r>
              <a:rPr sz="1000" spc="105" dirty="0">
                <a:latin typeface="Arial"/>
                <a:cs typeface="Arial"/>
              </a:rPr>
              <a:t>yt</a:t>
            </a:r>
            <a:r>
              <a:rPr sz="1000" spc="90" dirty="0">
                <a:latin typeface="Arial"/>
                <a:cs typeface="Arial"/>
              </a:rPr>
              <a:t>o</a:t>
            </a:r>
            <a:r>
              <a:rPr sz="1000" spc="125" dirty="0">
                <a:latin typeface="Arial"/>
                <a:cs typeface="Arial"/>
              </a:rPr>
              <a:t>m</a:t>
            </a:r>
            <a:r>
              <a:rPr sz="1000" spc="25" dirty="0">
                <a:latin typeface="Arial"/>
                <a:cs typeface="Arial"/>
              </a:rPr>
              <a:t>e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95" dirty="0">
                <a:latin typeface="Arial"/>
                <a:cs typeface="Arial"/>
              </a:rPr>
              <a:t>r</a:t>
            </a:r>
            <a:r>
              <a:rPr sz="1000" spc="90" dirty="0">
                <a:latin typeface="Arial"/>
                <a:cs typeface="Arial"/>
              </a:rPr>
              <a:t>y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95" dirty="0">
                <a:latin typeface="Arial"/>
                <a:cs typeface="Arial"/>
              </a:rPr>
              <a:t>r</a:t>
            </a:r>
            <a:r>
              <a:rPr sz="1000" spc="80" dirty="0">
                <a:latin typeface="Arial"/>
                <a:cs typeface="Arial"/>
              </a:rPr>
              <a:t>v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65" dirty="0">
                <a:latin typeface="Arial"/>
                <a:cs typeface="Arial"/>
              </a:rPr>
              <a:t>c</a:t>
            </a:r>
            <a:r>
              <a:rPr sz="1000" spc="3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80" dirty="0">
                <a:latin typeface="Arial"/>
                <a:cs typeface="Arial"/>
              </a:rPr>
              <a:t>f</a:t>
            </a:r>
            <a:r>
              <a:rPr sz="1000" spc="90" dirty="0">
                <a:latin typeface="Arial"/>
                <a:cs typeface="Arial"/>
              </a:rPr>
              <a:t>o</a:t>
            </a:r>
            <a:r>
              <a:rPr sz="1000" spc="70" dirty="0">
                <a:latin typeface="Arial"/>
                <a:cs typeface="Arial"/>
              </a:rPr>
              <a:t>r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65" dirty="0">
                <a:latin typeface="Arial"/>
                <a:cs typeface="Arial"/>
              </a:rPr>
              <a:t>h</a:t>
            </a:r>
            <a:r>
              <a:rPr sz="1000" spc="35" dirty="0">
                <a:latin typeface="Arial"/>
                <a:cs typeface="Arial"/>
              </a:rPr>
              <a:t>e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70" dirty="0">
                <a:latin typeface="Arial"/>
                <a:cs typeface="Arial"/>
              </a:rPr>
              <a:t>r</a:t>
            </a:r>
            <a:r>
              <a:rPr sz="1000" spc="55" dirty="0">
                <a:latin typeface="Arial"/>
                <a:cs typeface="Arial"/>
              </a:rPr>
              <a:t> </a:t>
            </a:r>
            <a:r>
              <a:rPr sz="1000" spc="60" dirty="0">
                <a:latin typeface="Arial"/>
                <a:cs typeface="Arial"/>
              </a:rPr>
              <a:t>r</a:t>
            </a:r>
            <a:r>
              <a:rPr sz="1000" spc="3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e</a:t>
            </a:r>
            <a:r>
              <a:rPr sz="1000" spc="30" dirty="0">
                <a:latin typeface="Arial"/>
                <a:cs typeface="Arial"/>
              </a:rPr>
              <a:t>a</a:t>
            </a:r>
            <a:r>
              <a:rPr sz="1000" spc="60" dirty="0">
                <a:latin typeface="Arial"/>
                <a:cs typeface="Arial"/>
              </a:rPr>
              <a:t>r</a:t>
            </a:r>
            <a:r>
              <a:rPr sz="1000" spc="70" dirty="0">
                <a:latin typeface="Arial"/>
                <a:cs typeface="Arial"/>
              </a:rPr>
              <a:t>c</a:t>
            </a:r>
            <a:r>
              <a:rPr sz="1000" spc="75" dirty="0">
                <a:latin typeface="Arial"/>
                <a:cs typeface="Arial"/>
              </a:rPr>
              <a:t>h</a:t>
            </a:r>
            <a:r>
              <a:rPr sz="1000" spc="-35" dirty="0">
                <a:latin typeface="Arial"/>
                <a:cs typeface="Arial"/>
              </a:rPr>
              <a:t>.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20" dirty="0">
                <a:latin typeface="Arial"/>
                <a:cs typeface="Arial"/>
              </a:rPr>
              <a:t>A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90" dirty="0">
                <a:latin typeface="Arial"/>
                <a:cs typeface="Arial"/>
              </a:rPr>
              <a:t>f</a:t>
            </a:r>
            <a:r>
              <a:rPr sz="1000" spc="25" dirty="0">
                <a:latin typeface="Arial"/>
                <a:cs typeface="Arial"/>
              </a:rPr>
              <a:t>a</a:t>
            </a:r>
            <a:r>
              <a:rPr sz="1000" spc="50" dirty="0">
                <a:latin typeface="Arial"/>
                <a:cs typeface="Arial"/>
              </a:rPr>
              <a:t>cil</a:t>
            </a:r>
            <a:r>
              <a:rPr sz="1000" spc="30" dirty="0">
                <a:latin typeface="Arial"/>
                <a:cs typeface="Arial"/>
              </a:rPr>
              <a:t>i</a:t>
            </a:r>
            <a:r>
              <a:rPr sz="1000" spc="140" dirty="0">
                <a:latin typeface="Arial"/>
                <a:cs typeface="Arial"/>
              </a:rPr>
              <a:t>t</a:t>
            </a:r>
            <a:r>
              <a:rPr sz="1000" spc="90" dirty="0">
                <a:latin typeface="Arial"/>
                <a:cs typeface="Arial"/>
              </a:rPr>
              <a:t>y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30" dirty="0">
                <a:latin typeface="Arial"/>
                <a:cs typeface="Arial"/>
              </a:rPr>
              <a:t>w</a:t>
            </a:r>
            <a:r>
              <a:rPr sz="1000" spc="35" dirty="0">
                <a:latin typeface="Arial"/>
                <a:cs typeface="Arial"/>
              </a:rPr>
              <a:t>i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55" dirty="0">
                <a:latin typeface="Arial"/>
                <a:cs typeface="Arial"/>
              </a:rPr>
              <a:t>h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10" dirty="0">
                <a:latin typeface="Arial"/>
                <a:cs typeface="Arial"/>
              </a:rPr>
              <a:t>d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105" dirty="0">
                <a:latin typeface="Arial"/>
                <a:cs typeface="Arial"/>
              </a:rPr>
              <a:t>d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80" dirty="0">
                <a:latin typeface="Arial"/>
                <a:cs typeface="Arial"/>
              </a:rPr>
              <a:t>c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105" dirty="0">
                <a:latin typeface="Arial"/>
                <a:cs typeface="Arial"/>
              </a:rPr>
              <a:t>t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105" dirty="0">
                <a:latin typeface="Arial"/>
                <a:cs typeface="Arial"/>
              </a:rPr>
              <a:t>d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90" dirty="0">
                <a:latin typeface="Arial"/>
                <a:cs typeface="Arial"/>
              </a:rPr>
              <a:t>o</a:t>
            </a:r>
            <a:r>
              <a:rPr sz="1000" spc="114" dirty="0">
                <a:latin typeface="Arial"/>
                <a:cs typeface="Arial"/>
              </a:rPr>
              <a:t>p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30" dirty="0">
                <a:latin typeface="Arial"/>
                <a:cs typeface="Arial"/>
              </a:rPr>
              <a:t>r</a:t>
            </a:r>
            <a:r>
              <a:rPr sz="1000" spc="50" dirty="0">
                <a:latin typeface="Arial"/>
                <a:cs typeface="Arial"/>
              </a:rPr>
              <a:t>a</a:t>
            </a:r>
            <a:r>
              <a:rPr sz="1000" spc="105" dirty="0">
                <a:latin typeface="Arial"/>
                <a:cs typeface="Arial"/>
              </a:rPr>
              <a:t>t</a:t>
            </a:r>
            <a:r>
              <a:rPr sz="1000" spc="90" dirty="0">
                <a:latin typeface="Arial"/>
                <a:cs typeface="Arial"/>
              </a:rPr>
              <a:t>o</a:t>
            </a:r>
            <a:r>
              <a:rPr sz="1000" spc="75" dirty="0">
                <a:latin typeface="Arial"/>
                <a:cs typeface="Arial"/>
              </a:rPr>
              <a:t>r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6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60" dirty="0">
                <a:latin typeface="Arial"/>
                <a:cs typeface="Arial"/>
              </a:rPr>
              <a:t>ur</a:t>
            </a:r>
            <a:r>
              <a:rPr sz="1000" spc="3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20" dirty="0">
                <a:latin typeface="Arial"/>
                <a:cs typeface="Arial"/>
              </a:rPr>
              <a:t>w</a:t>
            </a:r>
            <a:r>
              <a:rPr sz="1000" spc="35" dirty="0">
                <a:latin typeface="Arial"/>
                <a:cs typeface="Arial"/>
              </a:rPr>
              <a:t>e</a:t>
            </a:r>
            <a:r>
              <a:rPr sz="1000" spc="40" dirty="0">
                <a:latin typeface="Arial"/>
                <a:cs typeface="Arial"/>
              </a:rPr>
              <a:t>l</a:t>
            </a:r>
            <a:r>
              <a:rPr sz="1000" spc="45" dirty="0">
                <a:latin typeface="Arial"/>
                <a:cs typeface="Arial"/>
              </a:rPr>
              <a:t>l</a:t>
            </a:r>
            <a:r>
              <a:rPr sz="1000" spc="80" dirty="0">
                <a:latin typeface="Arial"/>
                <a:cs typeface="Arial"/>
              </a:rPr>
              <a:t>-</a:t>
            </a:r>
            <a:r>
              <a:rPr sz="1000" spc="114" dirty="0">
                <a:latin typeface="Arial"/>
                <a:cs typeface="Arial"/>
              </a:rPr>
              <a:t>p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85" dirty="0">
                <a:latin typeface="Arial"/>
                <a:cs typeface="Arial"/>
              </a:rPr>
              <a:t>r</a:t>
            </a:r>
            <a:r>
              <a:rPr sz="1000" spc="80" dirty="0">
                <a:latin typeface="Arial"/>
                <a:cs typeface="Arial"/>
              </a:rPr>
              <a:t>f</a:t>
            </a:r>
            <a:r>
              <a:rPr sz="1000" spc="90" dirty="0">
                <a:latin typeface="Arial"/>
                <a:cs typeface="Arial"/>
              </a:rPr>
              <a:t>o</a:t>
            </a:r>
            <a:r>
              <a:rPr sz="1000" spc="70" dirty="0">
                <a:latin typeface="Arial"/>
                <a:cs typeface="Arial"/>
              </a:rPr>
              <a:t>r</a:t>
            </a:r>
            <a:r>
              <a:rPr sz="1000" spc="120" dirty="0">
                <a:latin typeface="Arial"/>
                <a:cs typeface="Arial"/>
              </a:rPr>
              <a:t>m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60" dirty="0">
                <a:latin typeface="Arial"/>
                <a:cs typeface="Arial"/>
              </a:rPr>
              <a:t>n</a:t>
            </a:r>
            <a:r>
              <a:rPr sz="1000" spc="105" dirty="0">
                <a:latin typeface="Arial"/>
                <a:cs typeface="Arial"/>
              </a:rPr>
              <a:t>g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60" dirty="0">
                <a:latin typeface="Arial"/>
                <a:cs typeface="Arial"/>
              </a:rPr>
              <a:t>n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75" dirty="0">
                <a:latin typeface="Arial"/>
                <a:cs typeface="Arial"/>
              </a:rPr>
              <a:t>r</a:t>
            </a:r>
            <a:r>
              <a:rPr sz="1000" spc="60" dirty="0">
                <a:latin typeface="Arial"/>
                <a:cs typeface="Arial"/>
              </a:rPr>
              <a:t>u</a:t>
            </a:r>
            <a:r>
              <a:rPr sz="1000" spc="125" dirty="0">
                <a:latin typeface="Arial"/>
                <a:cs typeface="Arial"/>
              </a:rPr>
              <a:t>m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50" dirty="0">
                <a:latin typeface="Arial"/>
                <a:cs typeface="Arial"/>
              </a:rPr>
              <a:t>n</a:t>
            </a:r>
            <a:r>
              <a:rPr sz="1000" spc="13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a</a:t>
            </a:r>
            <a:r>
              <a:rPr sz="1000" spc="65" dirty="0">
                <a:latin typeface="Arial"/>
                <a:cs typeface="Arial"/>
              </a:rPr>
              <a:t>n</a:t>
            </a:r>
            <a:r>
              <a:rPr sz="1000" spc="105" dirty="0">
                <a:latin typeface="Arial"/>
                <a:cs typeface="Arial"/>
              </a:rPr>
              <a:t>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90" dirty="0">
                <a:latin typeface="Arial"/>
                <a:cs typeface="Arial"/>
              </a:rPr>
              <a:t>o</a:t>
            </a:r>
            <a:r>
              <a:rPr sz="1000" spc="95" dirty="0">
                <a:latin typeface="Arial"/>
                <a:cs typeface="Arial"/>
              </a:rPr>
              <a:t>p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120" dirty="0">
                <a:latin typeface="Arial"/>
                <a:cs typeface="Arial"/>
              </a:rPr>
              <a:t>m</a:t>
            </a:r>
            <a:r>
              <a:rPr sz="1000" spc="25" dirty="0">
                <a:latin typeface="Arial"/>
                <a:cs typeface="Arial"/>
              </a:rPr>
              <a:t>a</a:t>
            </a:r>
            <a:r>
              <a:rPr sz="1000" spc="40" dirty="0">
                <a:latin typeface="Arial"/>
                <a:cs typeface="Arial"/>
              </a:rPr>
              <a:t>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60" dirty="0">
                <a:latin typeface="Arial"/>
                <a:cs typeface="Arial"/>
              </a:rPr>
              <a:t>r</a:t>
            </a:r>
            <a:r>
              <a:rPr sz="1000" spc="35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55" dirty="0">
                <a:latin typeface="Arial"/>
                <a:cs typeface="Arial"/>
              </a:rPr>
              <a:t>u</a:t>
            </a:r>
            <a:r>
              <a:rPr sz="1000" spc="35" dirty="0">
                <a:latin typeface="Arial"/>
                <a:cs typeface="Arial"/>
              </a:rPr>
              <a:t>l</a:t>
            </a:r>
            <a:r>
              <a:rPr sz="1000" spc="135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s </a:t>
            </a:r>
            <a:r>
              <a:rPr sz="1000" spc="130" dirty="0">
                <a:latin typeface="Arial"/>
                <a:cs typeface="Arial"/>
              </a:rPr>
              <a:t>w</a:t>
            </a:r>
            <a:r>
              <a:rPr sz="1000" spc="35" dirty="0">
                <a:latin typeface="Arial"/>
                <a:cs typeface="Arial"/>
              </a:rPr>
              <a:t>i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55" dirty="0">
                <a:latin typeface="Arial"/>
                <a:cs typeface="Arial"/>
              </a:rPr>
              <a:t>h</a:t>
            </a:r>
            <a:r>
              <a:rPr sz="1000" spc="20" dirty="0">
                <a:latin typeface="Arial"/>
                <a:cs typeface="Arial"/>
              </a:rPr>
              <a:t> a </a:t>
            </a:r>
            <a:r>
              <a:rPr sz="1000" spc="120" dirty="0">
                <a:latin typeface="Arial"/>
                <a:cs typeface="Arial"/>
              </a:rPr>
              <a:t>m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60" dirty="0">
                <a:latin typeface="Arial"/>
                <a:cs typeface="Arial"/>
              </a:rPr>
              <a:t>n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120" dirty="0">
                <a:latin typeface="Arial"/>
                <a:cs typeface="Arial"/>
              </a:rPr>
              <a:t>m</a:t>
            </a:r>
            <a:r>
              <a:rPr sz="1000" spc="25" dirty="0">
                <a:latin typeface="Arial"/>
                <a:cs typeface="Arial"/>
              </a:rPr>
              <a:t>a</a:t>
            </a:r>
            <a:r>
              <a:rPr sz="1000" spc="40" dirty="0">
                <a:latin typeface="Arial"/>
                <a:cs typeface="Arial"/>
              </a:rPr>
              <a:t>l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95" dirty="0">
                <a:latin typeface="Arial"/>
                <a:cs typeface="Arial"/>
              </a:rPr>
              <a:t>o</a:t>
            </a:r>
            <a:r>
              <a:rPr sz="1000" spc="55" dirty="0">
                <a:latin typeface="Arial"/>
                <a:cs typeface="Arial"/>
              </a:rPr>
              <a:t>u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40" dirty="0">
                <a:latin typeface="Arial"/>
                <a:cs typeface="Arial"/>
              </a:rPr>
              <a:t>l</a:t>
            </a:r>
            <a:r>
              <a:rPr sz="1000" spc="-5" dirty="0">
                <a:latin typeface="Arial"/>
                <a:cs typeface="Arial"/>
              </a:rPr>
              <a:t>a</a:t>
            </a:r>
            <a:r>
              <a:rPr sz="1000" spc="90" dirty="0">
                <a:latin typeface="Arial"/>
                <a:cs typeface="Arial"/>
              </a:rPr>
              <a:t>y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75" dirty="0">
                <a:latin typeface="Arial"/>
                <a:cs typeface="Arial"/>
              </a:rPr>
              <a:t>o</a:t>
            </a:r>
            <a:r>
              <a:rPr sz="1000" spc="85" dirty="0">
                <a:latin typeface="Arial"/>
                <a:cs typeface="Arial"/>
              </a:rPr>
              <a:t>f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85" dirty="0">
                <a:latin typeface="Arial"/>
                <a:cs typeface="Arial"/>
              </a:rPr>
              <a:t>x</a:t>
            </a:r>
            <a:r>
              <a:rPr sz="1000" spc="100" dirty="0">
                <a:latin typeface="Arial"/>
                <a:cs typeface="Arial"/>
              </a:rPr>
              <a:t>p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6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35" dirty="0">
                <a:latin typeface="Arial"/>
                <a:cs typeface="Arial"/>
              </a:rPr>
              <a:t>e</a:t>
            </a:r>
            <a:r>
              <a:rPr sz="1000" spc="10" dirty="0">
                <a:latin typeface="Arial"/>
                <a:cs typeface="Arial"/>
              </a:rPr>
              <a:t>s</a:t>
            </a:r>
            <a:r>
              <a:rPr sz="1000" spc="-35" dirty="0">
                <a:latin typeface="Arial"/>
                <a:cs typeface="Arial"/>
              </a:rPr>
              <a:t>. 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130" dirty="0">
                <a:latin typeface="Arial"/>
                <a:cs typeface="Arial"/>
              </a:rPr>
              <a:t>t</a:t>
            </a:r>
            <a:r>
              <a:rPr sz="1000" spc="30" dirty="0">
                <a:latin typeface="Arial"/>
                <a:cs typeface="Arial"/>
              </a:rPr>
              <a:t>a</a:t>
            </a:r>
            <a:r>
              <a:rPr sz="1000" spc="110" dirty="0">
                <a:latin typeface="Arial"/>
                <a:cs typeface="Arial"/>
              </a:rPr>
              <a:t>b</a:t>
            </a:r>
            <a:r>
              <a:rPr sz="1000" spc="40" dirty="0">
                <a:latin typeface="Arial"/>
                <a:cs typeface="Arial"/>
              </a:rPr>
              <a:t>li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65" dirty="0">
                <a:latin typeface="Arial"/>
                <a:cs typeface="Arial"/>
              </a:rPr>
              <a:t>h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105" dirty="0">
                <a:latin typeface="Arial"/>
                <a:cs typeface="Arial"/>
              </a:rPr>
              <a:t>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55" dirty="0">
                <a:latin typeface="Arial"/>
                <a:cs typeface="Arial"/>
              </a:rPr>
              <a:t>n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90" dirty="0">
                <a:latin typeface="Arial"/>
                <a:cs typeface="Arial"/>
              </a:rPr>
              <a:t>1</a:t>
            </a:r>
            <a:r>
              <a:rPr sz="1000" spc="100" dirty="0">
                <a:latin typeface="Arial"/>
                <a:cs typeface="Arial"/>
              </a:rPr>
              <a:t>9</a:t>
            </a:r>
            <a:r>
              <a:rPr sz="1000" spc="90" dirty="0">
                <a:latin typeface="Arial"/>
                <a:cs typeface="Arial"/>
              </a:rPr>
              <a:t>9</a:t>
            </a:r>
            <a:r>
              <a:rPr sz="1000" spc="-175" dirty="0">
                <a:latin typeface="Arial"/>
                <a:cs typeface="Arial"/>
              </a:rPr>
              <a:t>1</a:t>
            </a:r>
            <a:r>
              <a:rPr sz="1000" spc="-35" dirty="0">
                <a:latin typeface="Arial"/>
                <a:cs typeface="Arial"/>
              </a:rPr>
              <a:t>,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60" dirty="0">
                <a:latin typeface="Arial"/>
                <a:cs typeface="Arial"/>
              </a:rPr>
              <a:t>h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90" dirty="0">
                <a:latin typeface="Arial"/>
                <a:cs typeface="Arial"/>
              </a:rPr>
              <a:t>f</a:t>
            </a:r>
            <a:r>
              <a:rPr sz="1000" spc="25" dirty="0">
                <a:latin typeface="Arial"/>
                <a:cs typeface="Arial"/>
              </a:rPr>
              <a:t>a</a:t>
            </a:r>
            <a:r>
              <a:rPr sz="1000" spc="50" dirty="0">
                <a:latin typeface="Arial"/>
                <a:cs typeface="Arial"/>
              </a:rPr>
              <a:t>cil</a:t>
            </a:r>
            <a:r>
              <a:rPr sz="1000" spc="30" dirty="0">
                <a:latin typeface="Arial"/>
                <a:cs typeface="Arial"/>
              </a:rPr>
              <a:t>i</a:t>
            </a:r>
            <a:r>
              <a:rPr sz="1000" spc="140" dirty="0">
                <a:latin typeface="Arial"/>
                <a:cs typeface="Arial"/>
              </a:rPr>
              <a:t>t</a:t>
            </a:r>
            <a:r>
              <a:rPr sz="1000" spc="90" dirty="0">
                <a:latin typeface="Arial"/>
                <a:cs typeface="Arial"/>
              </a:rPr>
              <a:t>y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60" dirty="0">
                <a:latin typeface="Arial"/>
                <a:cs typeface="Arial"/>
              </a:rPr>
              <a:t>h</a:t>
            </a:r>
            <a:r>
              <a:rPr sz="1000" spc="2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s 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130" dirty="0">
                <a:latin typeface="Arial"/>
                <a:cs typeface="Arial"/>
              </a:rPr>
              <a:t>t</a:t>
            </a:r>
            <a:r>
              <a:rPr sz="1000" spc="15" dirty="0">
                <a:latin typeface="Arial"/>
                <a:cs typeface="Arial"/>
              </a:rPr>
              <a:t>a</a:t>
            </a:r>
            <a:r>
              <a:rPr sz="1000" spc="105" dirty="0">
                <a:latin typeface="Arial"/>
                <a:cs typeface="Arial"/>
              </a:rPr>
              <a:t>t</a:t>
            </a:r>
            <a:r>
              <a:rPr sz="1000" spc="50" dirty="0">
                <a:latin typeface="Arial"/>
                <a:cs typeface="Arial"/>
              </a:rPr>
              <a:t>e</a:t>
            </a:r>
            <a:r>
              <a:rPr sz="1000" spc="90" dirty="0">
                <a:latin typeface="Arial"/>
                <a:cs typeface="Arial"/>
              </a:rPr>
              <a:t>-</a:t>
            </a:r>
            <a:r>
              <a:rPr sz="1000" spc="75" dirty="0">
                <a:latin typeface="Arial"/>
                <a:cs typeface="Arial"/>
              </a:rPr>
              <a:t>o</a:t>
            </a:r>
            <a:r>
              <a:rPr sz="1000" spc="45" dirty="0">
                <a:latin typeface="Arial"/>
                <a:cs typeface="Arial"/>
              </a:rPr>
              <a:t>f</a:t>
            </a:r>
            <a:r>
              <a:rPr sz="1000" spc="55" dirty="0">
                <a:latin typeface="Arial"/>
                <a:cs typeface="Arial"/>
              </a:rPr>
              <a:t>-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65" dirty="0">
                <a:latin typeface="Arial"/>
                <a:cs typeface="Arial"/>
              </a:rPr>
              <a:t>h</a:t>
            </a:r>
            <a:r>
              <a:rPr sz="1000" spc="30" dirty="0">
                <a:latin typeface="Arial"/>
                <a:cs typeface="Arial"/>
              </a:rPr>
              <a:t>e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a</a:t>
            </a:r>
            <a:r>
              <a:rPr sz="1000" spc="95" dirty="0">
                <a:latin typeface="Arial"/>
                <a:cs typeface="Arial"/>
              </a:rPr>
              <a:t>r</a:t>
            </a:r>
            <a:r>
              <a:rPr sz="1000" spc="125" dirty="0">
                <a:latin typeface="Arial"/>
                <a:cs typeface="Arial"/>
              </a:rPr>
              <a:t>t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114" dirty="0">
                <a:latin typeface="Arial"/>
                <a:cs typeface="Arial"/>
              </a:rPr>
              <a:t>q</a:t>
            </a:r>
            <a:r>
              <a:rPr sz="1000" spc="55" dirty="0">
                <a:latin typeface="Arial"/>
                <a:cs typeface="Arial"/>
              </a:rPr>
              <a:t>u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110" dirty="0">
                <a:latin typeface="Arial"/>
                <a:cs typeface="Arial"/>
              </a:rPr>
              <a:t>p</a:t>
            </a:r>
            <a:r>
              <a:rPr sz="1000" spc="125" dirty="0">
                <a:latin typeface="Arial"/>
                <a:cs typeface="Arial"/>
              </a:rPr>
              <a:t>m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50" dirty="0">
                <a:latin typeface="Arial"/>
                <a:cs typeface="Arial"/>
              </a:rPr>
              <a:t>n</a:t>
            </a:r>
            <a:r>
              <a:rPr sz="1000" spc="125" dirty="0">
                <a:latin typeface="Arial"/>
                <a:cs typeface="Arial"/>
              </a:rPr>
              <a:t>t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a</a:t>
            </a:r>
            <a:r>
              <a:rPr sz="1000" spc="65" dirty="0">
                <a:latin typeface="Arial"/>
                <a:cs typeface="Arial"/>
              </a:rPr>
              <a:t>n</a:t>
            </a:r>
            <a:r>
              <a:rPr sz="1000" spc="105" dirty="0">
                <a:latin typeface="Arial"/>
                <a:cs typeface="Arial"/>
              </a:rPr>
              <a:t>d</a:t>
            </a:r>
            <a:r>
              <a:rPr sz="1000" spc="20" dirty="0">
                <a:latin typeface="Arial"/>
                <a:cs typeface="Arial"/>
              </a:rPr>
              <a:t> a</a:t>
            </a:r>
            <a:r>
              <a:rPr sz="1000" spc="10" dirty="0">
                <a:latin typeface="Arial"/>
                <a:cs typeface="Arial"/>
              </a:rPr>
              <a:t> </a:t>
            </a:r>
            <a:r>
              <a:rPr sz="1000" spc="60" dirty="0">
                <a:latin typeface="Arial"/>
                <a:cs typeface="Arial"/>
              </a:rPr>
              <a:t>h</a:t>
            </a:r>
            <a:r>
              <a:rPr sz="1000" spc="35" dirty="0">
                <a:latin typeface="Arial"/>
                <a:cs typeface="Arial"/>
              </a:rPr>
              <a:t>i</a:t>
            </a:r>
            <a:r>
              <a:rPr sz="1000" spc="110" dirty="0">
                <a:latin typeface="Arial"/>
                <a:cs typeface="Arial"/>
              </a:rPr>
              <a:t>g</a:t>
            </a:r>
            <a:r>
              <a:rPr sz="1000" spc="60" dirty="0">
                <a:latin typeface="Arial"/>
                <a:cs typeface="Arial"/>
              </a:rPr>
              <a:t>h</a:t>
            </a:r>
            <a:r>
              <a:rPr sz="1000" spc="35" dirty="0">
                <a:latin typeface="Arial"/>
                <a:cs typeface="Arial"/>
              </a:rPr>
              <a:t>l</a:t>
            </a:r>
            <a:r>
              <a:rPr sz="1000" spc="75" dirty="0">
                <a:latin typeface="Arial"/>
                <a:cs typeface="Arial"/>
              </a:rPr>
              <a:t>y</a:t>
            </a:r>
            <a:r>
              <a:rPr sz="1000" spc="55" dirty="0">
                <a:latin typeface="Arial"/>
                <a:cs typeface="Arial"/>
              </a:rPr>
              <a:t>-</a:t>
            </a:r>
            <a:r>
              <a:rPr sz="1000" spc="114" dirty="0">
                <a:latin typeface="Arial"/>
                <a:cs typeface="Arial"/>
              </a:rPr>
              <a:t>t</a:t>
            </a:r>
            <a:r>
              <a:rPr sz="1000" spc="30" dirty="0">
                <a:latin typeface="Arial"/>
                <a:cs typeface="Arial"/>
              </a:rPr>
              <a:t>r</a:t>
            </a:r>
            <a:r>
              <a:rPr sz="1000" spc="60" dirty="0">
                <a:latin typeface="Arial"/>
                <a:cs typeface="Arial"/>
              </a:rPr>
              <a:t>a</a:t>
            </a:r>
            <a:r>
              <a:rPr sz="1000" spc="40" dirty="0">
                <a:latin typeface="Arial"/>
                <a:cs typeface="Arial"/>
              </a:rPr>
              <a:t>i</a:t>
            </a:r>
            <a:r>
              <a:rPr sz="1000" spc="65" dirty="0">
                <a:latin typeface="Arial"/>
                <a:cs typeface="Arial"/>
              </a:rPr>
              <a:t>n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105" dirty="0">
                <a:latin typeface="Arial"/>
                <a:cs typeface="Arial"/>
              </a:rPr>
              <a:t>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30" dirty="0">
                <a:latin typeface="Arial"/>
                <a:cs typeface="Arial"/>
              </a:rPr>
              <a:t>a</a:t>
            </a:r>
            <a:r>
              <a:rPr sz="1000" spc="65" dirty="0">
                <a:latin typeface="Arial"/>
                <a:cs typeface="Arial"/>
              </a:rPr>
              <a:t>n</a:t>
            </a:r>
            <a:r>
              <a:rPr sz="1000" spc="105" dirty="0">
                <a:latin typeface="Arial"/>
                <a:cs typeface="Arial"/>
              </a:rPr>
              <a:t>d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15" dirty="0">
                <a:latin typeface="Arial"/>
                <a:cs typeface="Arial"/>
              </a:rPr>
              <a:t>e</a:t>
            </a:r>
            <a:r>
              <a:rPr sz="1000" spc="85" dirty="0">
                <a:latin typeface="Arial"/>
                <a:cs typeface="Arial"/>
              </a:rPr>
              <a:t>x</a:t>
            </a:r>
            <a:r>
              <a:rPr sz="1000" spc="100" dirty="0">
                <a:latin typeface="Arial"/>
                <a:cs typeface="Arial"/>
              </a:rPr>
              <a:t>p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55" dirty="0">
                <a:latin typeface="Arial"/>
                <a:cs typeface="Arial"/>
              </a:rPr>
              <a:t>ri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60" dirty="0">
                <a:latin typeface="Arial"/>
                <a:cs typeface="Arial"/>
              </a:rPr>
              <a:t>n</a:t>
            </a:r>
            <a:r>
              <a:rPr sz="1000" spc="65" dirty="0">
                <a:latin typeface="Arial"/>
                <a:cs typeface="Arial"/>
              </a:rPr>
              <a:t>c</a:t>
            </a:r>
            <a:r>
              <a:rPr sz="1000" spc="40" dirty="0">
                <a:latin typeface="Arial"/>
                <a:cs typeface="Arial"/>
              </a:rPr>
              <a:t>e</a:t>
            </a:r>
            <a:r>
              <a:rPr sz="1000" spc="105" dirty="0">
                <a:latin typeface="Arial"/>
                <a:cs typeface="Arial"/>
              </a:rPr>
              <a:t>d</a:t>
            </a:r>
            <a:r>
              <a:rPr sz="1000" spc="5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130" dirty="0">
                <a:latin typeface="Arial"/>
                <a:cs typeface="Arial"/>
              </a:rPr>
              <a:t>t</a:t>
            </a:r>
            <a:r>
              <a:rPr sz="1000" spc="25" dirty="0">
                <a:latin typeface="Arial"/>
                <a:cs typeface="Arial"/>
              </a:rPr>
              <a:t>a</a:t>
            </a:r>
            <a:r>
              <a:rPr sz="1000" spc="10" dirty="0">
                <a:latin typeface="Arial"/>
                <a:cs typeface="Arial"/>
              </a:rPr>
              <a:t>ff.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97628" y="4134863"/>
            <a:ext cx="2032000" cy="12306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D00A2C"/>
                </a:solidFill>
                <a:latin typeface="Arial"/>
                <a:cs typeface="Arial"/>
              </a:rPr>
              <a:t>C</a:t>
            </a:r>
            <a:r>
              <a:rPr sz="1000" b="1" spc="235" dirty="0">
                <a:solidFill>
                  <a:srgbClr val="D00A2C"/>
                </a:solidFill>
                <a:latin typeface="Arial"/>
                <a:cs typeface="Arial"/>
              </a:rPr>
              <a:t>oRE</a:t>
            </a:r>
            <a:r>
              <a:rPr sz="1000" b="1" spc="20" dirty="0">
                <a:solidFill>
                  <a:srgbClr val="D00A2C"/>
                </a:solidFill>
                <a:latin typeface="Arial"/>
                <a:cs typeface="Arial"/>
              </a:rPr>
              <a:t> </a:t>
            </a:r>
            <a:r>
              <a:rPr sz="1000" b="1" spc="80" dirty="0">
                <a:solidFill>
                  <a:srgbClr val="D00A2C"/>
                </a:solidFill>
                <a:latin typeface="Arial"/>
                <a:cs typeface="Arial"/>
              </a:rPr>
              <a:t>sE</a:t>
            </a:r>
            <a:r>
              <a:rPr sz="1000" b="1" spc="-20" dirty="0">
                <a:solidFill>
                  <a:srgbClr val="D00A2C"/>
                </a:solidFill>
                <a:latin typeface="Arial"/>
                <a:cs typeface="Arial"/>
              </a:rPr>
              <a:t>R</a:t>
            </a:r>
            <a:r>
              <a:rPr sz="1000" b="1" spc="80" dirty="0">
                <a:solidFill>
                  <a:srgbClr val="D00A2C"/>
                </a:solidFill>
                <a:latin typeface="Arial"/>
                <a:cs typeface="Arial"/>
              </a:rPr>
              <a:t>V</a:t>
            </a:r>
            <a:r>
              <a:rPr sz="1000" b="1" spc="55" dirty="0">
                <a:solidFill>
                  <a:srgbClr val="D00A2C"/>
                </a:solidFill>
                <a:latin typeface="Arial"/>
                <a:cs typeface="Arial"/>
              </a:rPr>
              <a:t>i</a:t>
            </a:r>
            <a:r>
              <a:rPr sz="1000" b="1" spc="5" dirty="0">
                <a:solidFill>
                  <a:srgbClr val="D00A2C"/>
                </a:solidFill>
                <a:latin typeface="Arial"/>
                <a:cs typeface="Arial"/>
              </a:rPr>
              <a:t>CE</a:t>
            </a:r>
            <a:r>
              <a:rPr sz="1000" b="1" spc="80" dirty="0">
                <a:solidFill>
                  <a:srgbClr val="D00A2C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183515" indent="-127000">
              <a:lnSpc>
                <a:spcPct val="100000"/>
              </a:lnSpc>
              <a:spcBef>
                <a:spcPts val="380"/>
              </a:spcBef>
              <a:buFont typeface="Arial"/>
              <a:buChar char="•"/>
              <a:tabLst>
                <a:tab pos="183515" algn="l"/>
              </a:tabLst>
            </a:pPr>
            <a:r>
              <a:rPr sz="900" b="1" spc="50" dirty="0">
                <a:latin typeface="Arial"/>
                <a:cs typeface="Arial"/>
              </a:rPr>
              <a:t>M</a:t>
            </a:r>
            <a:r>
              <a:rPr sz="900" b="1" spc="15" dirty="0">
                <a:latin typeface="Arial"/>
                <a:cs typeface="Arial"/>
              </a:rPr>
              <a:t>u</a:t>
            </a:r>
            <a:r>
              <a:rPr sz="900" b="1" spc="30" dirty="0">
                <a:latin typeface="Arial"/>
                <a:cs typeface="Arial"/>
              </a:rPr>
              <a:t>l</a:t>
            </a:r>
            <a:r>
              <a:rPr sz="900" b="1" spc="85" dirty="0">
                <a:latin typeface="Arial"/>
                <a:cs typeface="Arial"/>
              </a:rPr>
              <a:t>t</a:t>
            </a:r>
            <a:r>
              <a:rPr sz="900" b="1" spc="25" dirty="0">
                <a:latin typeface="Arial"/>
                <a:cs typeface="Arial"/>
              </a:rPr>
              <a:t>i</a:t>
            </a:r>
            <a:r>
              <a:rPr sz="900" b="1" spc="20" dirty="0">
                <a:latin typeface="Arial"/>
                <a:cs typeface="Arial"/>
              </a:rPr>
              <a:t>ch</a:t>
            </a:r>
            <a:r>
              <a:rPr sz="900" b="1" spc="25" dirty="0">
                <a:latin typeface="Arial"/>
                <a:cs typeface="Arial"/>
              </a:rPr>
              <a:t>r</a:t>
            </a:r>
            <a:r>
              <a:rPr sz="900" b="1" spc="55" dirty="0">
                <a:latin typeface="Arial"/>
                <a:cs typeface="Arial"/>
              </a:rPr>
              <a:t>o</a:t>
            </a:r>
            <a:r>
              <a:rPr sz="900" b="1" spc="60" dirty="0">
                <a:latin typeface="Arial"/>
                <a:cs typeface="Arial"/>
              </a:rPr>
              <a:t>m</a:t>
            </a:r>
            <a:r>
              <a:rPr sz="900" b="1" spc="40" dirty="0">
                <a:latin typeface="Arial"/>
                <a:cs typeface="Arial"/>
              </a:rPr>
              <a:t>a</a:t>
            </a:r>
            <a:r>
              <a:rPr sz="900" b="1" spc="85" dirty="0">
                <a:latin typeface="Arial"/>
                <a:cs typeface="Arial"/>
              </a:rPr>
              <a:t>t</a:t>
            </a:r>
            <a:r>
              <a:rPr sz="900" b="1" spc="25" dirty="0">
                <a:latin typeface="Arial"/>
                <a:cs typeface="Arial"/>
              </a:rPr>
              <a:t>i</a:t>
            </a:r>
            <a:r>
              <a:rPr sz="900" b="1" spc="10" dirty="0">
                <a:latin typeface="Arial"/>
                <a:cs typeface="Arial"/>
              </a:rPr>
              <a:t>c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40" dirty="0">
                <a:latin typeface="Arial"/>
                <a:cs typeface="Arial"/>
              </a:rPr>
              <a:t>fl</a:t>
            </a:r>
            <a:r>
              <a:rPr sz="900" b="1" spc="50" dirty="0">
                <a:latin typeface="Arial"/>
                <a:cs typeface="Arial"/>
              </a:rPr>
              <a:t>o</a:t>
            </a:r>
            <a:r>
              <a:rPr sz="900" b="1" spc="70" dirty="0">
                <a:latin typeface="Arial"/>
                <a:cs typeface="Arial"/>
              </a:rPr>
              <a:t>w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20" dirty="0">
                <a:latin typeface="Arial"/>
                <a:cs typeface="Arial"/>
              </a:rPr>
              <a:t>c</a:t>
            </a:r>
            <a:r>
              <a:rPr sz="900" b="1" spc="60" dirty="0">
                <a:latin typeface="Arial"/>
                <a:cs typeface="Arial"/>
              </a:rPr>
              <a:t>y</a:t>
            </a:r>
            <a:r>
              <a:rPr sz="900" b="1" spc="75" dirty="0">
                <a:latin typeface="Arial"/>
                <a:cs typeface="Arial"/>
              </a:rPr>
              <a:t>t</a:t>
            </a:r>
            <a:r>
              <a:rPr sz="900" b="1" spc="55" dirty="0">
                <a:latin typeface="Arial"/>
                <a:cs typeface="Arial"/>
              </a:rPr>
              <a:t>o</a:t>
            </a:r>
            <a:r>
              <a:rPr sz="900" b="1" spc="60" dirty="0">
                <a:latin typeface="Arial"/>
                <a:cs typeface="Arial"/>
              </a:rPr>
              <a:t>m</a:t>
            </a:r>
            <a:r>
              <a:rPr sz="900" b="1" spc="55" dirty="0">
                <a:latin typeface="Arial"/>
                <a:cs typeface="Arial"/>
              </a:rPr>
              <a:t>e</a:t>
            </a:r>
            <a:r>
              <a:rPr sz="900" b="1" spc="90" dirty="0">
                <a:latin typeface="Arial"/>
                <a:cs typeface="Arial"/>
              </a:rPr>
              <a:t>t</a:t>
            </a:r>
            <a:r>
              <a:rPr sz="900" b="1" spc="45" dirty="0">
                <a:latin typeface="Arial"/>
                <a:cs typeface="Arial"/>
              </a:rPr>
              <a:t>r</a:t>
            </a:r>
            <a:r>
              <a:rPr sz="900" b="1" spc="35" dirty="0">
                <a:latin typeface="Arial"/>
                <a:cs typeface="Arial"/>
              </a:rPr>
              <a:t>y</a:t>
            </a:r>
            <a:endParaRPr sz="900">
              <a:latin typeface="Arial"/>
              <a:cs typeface="Arial"/>
            </a:endParaRPr>
          </a:p>
          <a:p>
            <a:pPr marR="405130" algn="ctr">
              <a:lnSpc>
                <a:spcPct val="100000"/>
              </a:lnSpc>
              <a:spcBef>
                <a:spcPts val="450"/>
              </a:spcBef>
            </a:pPr>
            <a:r>
              <a:rPr sz="900" spc="45" dirty="0">
                <a:latin typeface="Arial"/>
                <a:cs typeface="Arial"/>
              </a:rPr>
              <a:t>Inc</a:t>
            </a:r>
            <a:r>
              <a:rPr sz="900" spc="40" dirty="0">
                <a:latin typeface="Arial"/>
                <a:cs typeface="Arial"/>
              </a:rPr>
              <a:t>l</a:t>
            </a:r>
            <a:r>
              <a:rPr sz="900" spc="85" dirty="0">
                <a:latin typeface="Arial"/>
                <a:cs typeface="Arial"/>
              </a:rPr>
              <a:t>u</a:t>
            </a:r>
            <a:r>
              <a:rPr sz="900" spc="80" dirty="0">
                <a:latin typeface="Arial"/>
                <a:cs typeface="Arial"/>
              </a:rPr>
              <a:t>d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95" dirty="0">
                <a:latin typeface="Arial"/>
                <a:cs typeface="Arial"/>
              </a:rPr>
              <a:t>g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110" dirty="0">
                <a:latin typeface="Arial"/>
                <a:cs typeface="Arial"/>
              </a:rPr>
              <a:t>m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65" dirty="0">
                <a:latin typeface="Arial"/>
                <a:cs typeface="Arial"/>
              </a:rPr>
              <a:t>r</a:t>
            </a:r>
            <a:r>
              <a:rPr sz="900" spc="40" dirty="0">
                <a:latin typeface="Arial"/>
                <a:cs typeface="Arial"/>
              </a:rPr>
              <a:t>ke</a:t>
            </a:r>
            <a:r>
              <a:rPr sz="900" spc="70" dirty="0">
                <a:latin typeface="Arial"/>
                <a:cs typeface="Arial"/>
              </a:rPr>
              <a:t>r</a:t>
            </a:r>
            <a:r>
              <a:rPr sz="900" spc="-5" dirty="0">
                <a:latin typeface="Arial"/>
                <a:cs typeface="Arial"/>
              </a:rPr>
              <a:t>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80" dirty="0">
                <a:latin typeface="Arial"/>
                <a:cs typeface="Arial"/>
              </a:rPr>
              <a:t>f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75" dirty="0">
                <a:latin typeface="Arial"/>
                <a:cs typeface="Arial"/>
              </a:rPr>
              <a:t>r</a:t>
            </a:r>
            <a:r>
              <a:rPr sz="900" spc="-25" dirty="0"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583565" lvl="1" indent="-114300">
              <a:lnSpc>
                <a:spcPct val="100000"/>
              </a:lnSpc>
              <a:buFont typeface="Arial"/>
              <a:buChar char="•"/>
              <a:tabLst>
                <a:tab pos="583565" algn="l"/>
              </a:tabLst>
            </a:pPr>
            <a:r>
              <a:rPr sz="900" spc="65" dirty="0">
                <a:latin typeface="Arial"/>
                <a:cs typeface="Arial"/>
              </a:rPr>
              <a:t>L</a:t>
            </a:r>
            <a:r>
              <a:rPr sz="900" spc="30" dirty="0">
                <a:latin typeface="Arial"/>
                <a:cs typeface="Arial"/>
              </a:rPr>
              <a:t>i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105" dirty="0">
                <a:latin typeface="Arial"/>
                <a:cs typeface="Arial"/>
              </a:rPr>
              <a:t>g</a:t>
            </a:r>
            <a:r>
              <a:rPr sz="900" spc="30" dirty="0"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  <a:p>
            <a:pPr marL="583565" lvl="1" indent="-114300">
              <a:lnSpc>
                <a:spcPct val="100000"/>
              </a:lnSpc>
              <a:buFont typeface="Arial"/>
              <a:buChar char="•"/>
              <a:tabLst>
                <a:tab pos="583565" algn="l"/>
              </a:tabLst>
            </a:pPr>
            <a:r>
              <a:rPr sz="900" spc="45" dirty="0">
                <a:latin typeface="Arial"/>
                <a:cs typeface="Arial"/>
              </a:rPr>
              <a:t>M</a:t>
            </a:r>
            <a:r>
              <a:rPr sz="900" spc="55" dirty="0">
                <a:latin typeface="Arial"/>
                <a:cs typeface="Arial"/>
              </a:rPr>
              <a:t>at</a:t>
            </a:r>
            <a:r>
              <a:rPr sz="900" spc="85" dirty="0">
                <a:latin typeface="Arial"/>
                <a:cs typeface="Arial"/>
              </a:rPr>
              <a:t>u</a:t>
            </a:r>
            <a:r>
              <a:rPr sz="900" spc="60" dirty="0">
                <a:latin typeface="Arial"/>
                <a:cs typeface="Arial"/>
              </a:rPr>
              <a:t>r</a:t>
            </a:r>
            <a:r>
              <a:rPr sz="900" spc="85" dirty="0">
                <a:latin typeface="Arial"/>
                <a:cs typeface="Arial"/>
              </a:rPr>
              <a:t>a</a:t>
            </a:r>
            <a:r>
              <a:rPr sz="900" spc="35" dirty="0">
                <a:latin typeface="Arial"/>
                <a:cs typeface="Arial"/>
              </a:rPr>
              <a:t>t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50" dirty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  <a:p>
            <a:pPr marL="583565" lvl="1" indent="-114300">
              <a:lnSpc>
                <a:spcPct val="100000"/>
              </a:lnSpc>
              <a:buFont typeface="Arial"/>
              <a:buChar char="•"/>
              <a:tabLst>
                <a:tab pos="583565" algn="l"/>
              </a:tabLst>
            </a:pPr>
            <a:r>
              <a:rPr sz="900" spc="100" dirty="0">
                <a:latin typeface="Arial"/>
                <a:cs typeface="Arial"/>
              </a:rPr>
              <a:t>A</a:t>
            </a:r>
            <a:r>
              <a:rPr sz="900" spc="80" dirty="0">
                <a:latin typeface="Arial"/>
                <a:cs typeface="Arial"/>
              </a:rPr>
              <a:t>c</a:t>
            </a:r>
            <a:r>
              <a:rPr sz="900" spc="75" dirty="0">
                <a:latin typeface="Arial"/>
                <a:cs typeface="Arial"/>
              </a:rPr>
              <a:t>t</a:t>
            </a:r>
            <a:r>
              <a:rPr sz="900" spc="65" dirty="0">
                <a:latin typeface="Arial"/>
                <a:cs typeface="Arial"/>
              </a:rPr>
              <a:t>i</a:t>
            </a:r>
            <a:r>
              <a:rPr sz="900" spc="70" dirty="0">
                <a:latin typeface="Arial"/>
                <a:cs typeface="Arial"/>
              </a:rPr>
              <a:t>v</a:t>
            </a:r>
            <a:r>
              <a:rPr sz="900" spc="20" dirty="0">
                <a:latin typeface="Arial"/>
                <a:cs typeface="Arial"/>
              </a:rPr>
              <a:t>a</a:t>
            </a:r>
            <a:r>
              <a:rPr sz="900" spc="75" dirty="0">
                <a:latin typeface="Arial"/>
                <a:cs typeface="Arial"/>
              </a:rPr>
              <a:t>t</a:t>
            </a:r>
            <a:r>
              <a:rPr sz="900" spc="70" dirty="0">
                <a:latin typeface="Arial"/>
                <a:cs typeface="Arial"/>
              </a:rPr>
              <a:t>i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50" dirty="0"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  <a:p>
            <a:pPr marL="583565" lvl="1" indent="-114300">
              <a:lnSpc>
                <a:spcPct val="100000"/>
              </a:lnSpc>
              <a:buFont typeface="Arial"/>
              <a:buChar char="•"/>
              <a:tabLst>
                <a:tab pos="583565" algn="l"/>
              </a:tabLst>
            </a:pPr>
            <a:r>
              <a:rPr sz="900" spc="45" dirty="0">
                <a:latin typeface="Arial"/>
                <a:cs typeface="Arial"/>
              </a:rPr>
              <a:t>H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105" dirty="0">
                <a:latin typeface="Arial"/>
                <a:cs typeface="Arial"/>
              </a:rPr>
              <a:t>m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95" dirty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  <a:p>
            <a:pPr marL="583565" lvl="1" indent="-114300">
              <a:lnSpc>
                <a:spcPct val="100000"/>
              </a:lnSpc>
              <a:buFont typeface="Arial"/>
              <a:buChar char="•"/>
              <a:tabLst>
                <a:tab pos="583565" algn="l"/>
              </a:tabLst>
            </a:pPr>
            <a:r>
              <a:rPr sz="900" spc="20" dirty="0">
                <a:latin typeface="Arial"/>
                <a:cs typeface="Arial"/>
              </a:rPr>
              <a:t>I</a:t>
            </a:r>
            <a:r>
              <a:rPr sz="900" spc="50" dirty="0">
                <a:latin typeface="Arial"/>
                <a:cs typeface="Arial"/>
              </a:rPr>
              <a:t>n</a:t>
            </a:r>
            <a:r>
              <a:rPr sz="900" spc="105" dirty="0">
                <a:latin typeface="Arial"/>
                <a:cs typeface="Arial"/>
              </a:rPr>
              <a:t>t</a:t>
            </a:r>
            <a:r>
              <a:rPr sz="900" spc="60" dirty="0">
                <a:latin typeface="Arial"/>
                <a:cs typeface="Arial"/>
              </a:rPr>
              <a:t>r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60" dirty="0">
                <a:latin typeface="Arial"/>
                <a:cs typeface="Arial"/>
              </a:rPr>
              <a:t>c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35" dirty="0">
                <a:latin typeface="Arial"/>
                <a:cs typeface="Arial"/>
              </a:rPr>
              <a:t>l</a:t>
            </a:r>
            <a:r>
              <a:rPr sz="900" spc="40" dirty="0">
                <a:latin typeface="Arial"/>
                <a:cs typeface="Arial"/>
              </a:rPr>
              <a:t>l</a:t>
            </a:r>
            <a:r>
              <a:rPr sz="900" spc="55" dirty="0">
                <a:latin typeface="Arial"/>
                <a:cs typeface="Arial"/>
              </a:rPr>
              <a:t>u</a:t>
            </a:r>
            <a:r>
              <a:rPr sz="900" spc="20" dirty="0">
                <a:latin typeface="Arial"/>
                <a:cs typeface="Arial"/>
              </a:rPr>
              <a:t>l</a:t>
            </a:r>
            <a:r>
              <a:rPr sz="900" spc="50" dirty="0">
                <a:latin typeface="Arial"/>
                <a:cs typeface="Arial"/>
              </a:rPr>
              <a:t>a</a:t>
            </a:r>
            <a:r>
              <a:rPr sz="900" spc="60" dirty="0">
                <a:latin typeface="Arial"/>
                <a:cs typeface="Arial"/>
              </a:rPr>
              <a:t>r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70" dirty="0">
                <a:latin typeface="Arial"/>
                <a:cs typeface="Arial"/>
              </a:rPr>
              <a:t>c</a:t>
            </a:r>
            <a:r>
              <a:rPr sz="900" spc="100" dirty="0">
                <a:latin typeface="Arial"/>
                <a:cs typeface="Arial"/>
              </a:rPr>
              <a:t>y</a:t>
            </a:r>
            <a:r>
              <a:rPr sz="900" spc="95" dirty="0">
                <a:latin typeface="Arial"/>
                <a:cs typeface="Arial"/>
              </a:rPr>
              <a:t>t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50" dirty="0">
                <a:latin typeface="Arial"/>
                <a:cs typeface="Arial"/>
              </a:rPr>
              <a:t>ki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-5" dirty="0"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42067" y="5540702"/>
            <a:ext cx="2247265" cy="25660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39700" marR="584835" indent="-127000">
              <a:lnSpc>
                <a:spcPct val="100000"/>
              </a:lnSpc>
              <a:buFont typeface="Arial"/>
              <a:buChar char="•"/>
              <a:tabLst>
                <a:tab pos="139700" algn="l"/>
              </a:tabLst>
            </a:pPr>
            <a:r>
              <a:rPr sz="900" b="1" spc="10" dirty="0">
                <a:latin typeface="Arial"/>
                <a:cs typeface="Arial"/>
              </a:rPr>
              <a:t>C</a:t>
            </a:r>
            <a:r>
              <a:rPr sz="900" b="1" spc="60" dirty="0">
                <a:latin typeface="Arial"/>
                <a:cs typeface="Arial"/>
              </a:rPr>
              <a:t>e</a:t>
            </a:r>
            <a:r>
              <a:rPr sz="900" b="1" spc="25" dirty="0">
                <a:latin typeface="Arial"/>
                <a:cs typeface="Arial"/>
              </a:rPr>
              <a:t>l</a:t>
            </a:r>
            <a:r>
              <a:rPr sz="900" b="1" spc="20" dirty="0">
                <a:latin typeface="Arial"/>
                <a:cs typeface="Arial"/>
              </a:rPr>
              <a:t>l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-45" dirty="0">
                <a:latin typeface="Arial"/>
                <a:cs typeface="Arial"/>
              </a:rPr>
              <a:t>s</a:t>
            </a:r>
            <a:r>
              <a:rPr sz="900" b="1" spc="55" dirty="0">
                <a:latin typeface="Arial"/>
                <a:cs typeface="Arial"/>
              </a:rPr>
              <a:t>o</a:t>
            </a:r>
            <a:r>
              <a:rPr sz="900" b="1" spc="40" dirty="0">
                <a:latin typeface="Arial"/>
                <a:cs typeface="Arial"/>
              </a:rPr>
              <a:t>r</a:t>
            </a:r>
            <a:r>
              <a:rPr sz="900" b="1" spc="85" dirty="0">
                <a:latin typeface="Arial"/>
                <a:cs typeface="Arial"/>
              </a:rPr>
              <a:t>t</a:t>
            </a:r>
            <a:r>
              <a:rPr sz="900" b="1" spc="25" dirty="0">
                <a:latin typeface="Arial"/>
                <a:cs typeface="Arial"/>
              </a:rPr>
              <a:t>i</a:t>
            </a:r>
            <a:r>
              <a:rPr sz="900" b="1" spc="15" dirty="0">
                <a:latin typeface="Arial"/>
                <a:cs typeface="Arial"/>
              </a:rPr>
              <a:t>n</a:t>
            </a:r>
            <a:r>
              <a:rPr sz="900" b="1" spc="55" dirty="0">
                <a:latin typeface="Arial"/>
                <a:cs typeface="Arial"/>
              </a:rPr>
              <a:t>g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65" dirty="0">
                <a:latin typeface="Arial"/>
                <a:cs typeface="Arial"/>
              </a:rPr>
              <a:t>(</a:t>
            </a:r>
            <a:r>
              <a:rPr sz="900" b="1" spc="20" dirty="0">
                <a:latin typeface="Arial"/>
                <a:cs typeface="Arial"/>
              </a:rPr>
              <a:t>u</a:t>
            </a:r>
            <a:r>
              <a:rPr sz="900" b="1" spc="55" dirty="0">
                <a:latin typeface="Arial"/>
                <a:cs typeface="Arial"/>
              </a:rPr>
              <a:t>p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75" dirty="0">
                <a:latin typeface="Arial"/>
                <a:cs typeface="Arial"/>
              </a:rPr>
              <a:t>t</a:t>
            </a:r>
            <a:r>
              <a:rPr sz="900" b="1" spc="40" dirty="0">
                <a:latin typeface="Arial"/>
                <a:cs typeface="Arial"/>
              </a:rPr>
              <a:t>o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135" dirty="0">
                <a:latin typeface="Arial"/>
                <a:cs typeface="Arial"/>
              </a:rPr>
              <a:t>6</a:t>
            </a:r>
            <a:r>
              <a:rPr sz="900" b="1" spc="80" dirty="0">
                <a:latin typeface="Arial"/>
                <a:cs typeface="Arial"/>
              </a:rPr>
              <a:t>-</a:t>
            </a:r>
            <a:r>
              <a:rPr sz="900" b="1" spc="55" dirty="0">
                <a:latin typeface="Arial"/>
                <a:cs typeface="Arial"/>
              </a:rPr>
              <a:t>w</a:t>
            </a:r>
            <a:r>
              <a:rPr sz="900" b="1" spc="30" dirty="0">
                <a:latin typeface="Arial"/>
                <a:cs typeface="Arial"/>
              </a:rPr>
              <a:t>a</a:t>
            </a:r>
            <a:r>
              <a:rPr sz="900" b="1" spc="20" dirty="0">
                <a:latin typeface="Arial"/>
                <a:cs typeface="Arial"/>
              </a:rPr>
              <a:t>y</a:t>
            </a:r>
            <a:r>
              <a:rPr sz="900" b="1" spc="95" dirty="0">
                <a:latin typeface="Arial"/>
                <a:cs typeface="Arial"/>
              </a:rPr>
              <a:t>)</a:t>
            </a:r>
            <a:r>
              <a:rPr sz="900" b="1" spc="80" dirty="0">
                <a:latin typeface="Arial"/>
                <a:cs typeface="Arial"/>
              </a:rPr>
              <a:t> </a:t>
            </a:r>
            <a:r>
              <a:rPr sz="900" spc="105" dirty="0">
                <a:latin typeface="Arial"/>
                <a:cs typeface="Arial"/>
              </a:rPr>
              <a:t>b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0" dirty="0">
                <a:latin typeface="Arial"/>
                <a:cs typeface="Arial"/>
              </a:rPr>
              <a:t>s</a:t>
            </a:r>
            <a:r>
              <a:rPr sz="900" spc="45" dirty="0">
                <a:latin typeface="Arial"/>
                <a:cs typeface="Arial"/>
              </a:rPr>
              <a:t>e</a:t>
            </a:r>
            <a:r>
              <a:rPr sz="900" spc="95" dirty="0">
                <a:latin typeface="Arial"/>
                <a:cs typeface="Arial"/>
              </a:rPr>
              <a:t>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50" dirty="0">
                <a:latin typeface="Arial"/>
                <a:cs typeface="Arial"/>
              </a:rPr>
              <a:t>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G</a:t>
            </a:r>
            <a:r>
              <a:rPr sz="900" spc="40" dirty="0">
                <a:latin typeface="Arial"/>
                <a:cs typeface="Arial"/>
              </a:rPr>
              <a:t>F</a:t>
            </a:r>
            <a:r>
              <a:rPr sz="900" spc="0" dirty="0">
                <a:latin typeface="Arial"/>
                <a:cs typeface="Arial"/>
              </a:rPr>
              <a:t>P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105" dirty="0">
                <a:latin typeface="Arial"/>
                <a:cs typeface="Arial"/>
              </a:rPr>
              <a:t>d</a:t>
            </a:r>
            <a:r>
              <a:rPr sz="900" spc="150" dirty="0">
                <a:latin typeface="Arial"/>
                <a:cs typeface="Arial"/>
              </a:rPr>
              <a:t>/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60" dirty="0">
                <a:latin typeface="Arial"/>
                <a:cs typeface="Arial"/>
              </a:rPr>
              <a:t>r</a:t>
            </a:r>
            <a:r>
              <a:rPr sz="900" spc="50" dirty="0">
                <a:latin typeface="Arial"/>
                <a:cs typeface="Arial"/>
              </a:rPr>
              <a:t> </a:t>
            </a:r>
            <a:r>
              <a:rPr sz="900" spc="110" dirty="0">
                <a:latin typeface="Arial"/>
                <a:cs typeface="Arial"/>
              </a:rPr>
              <a:t>m</a:t>
            </a:r>
            <a:r>
              <a:rPr sz="900" spc="55" dirty="0">
                <a:latin typeface="Arial"/>
                <a:cs typeface="Arial"/>
              </a:rPr>
              <a:t>u</a:t>
            </a:r>
            <a:r>
              <a:rPr sz="900" spc="35" dirty="0">
                <a:latin typeface="Arial"/>
                <a:cs typeface="Arial"/>
              </a:rPr>
              <a:t>l</a:t>
            </a:r>
            <a:r>
              <a:rPr sz="900" spc="105" dirty="0">
                <a:latin typeface="Arial"/>
                <a:cs typeface="Arial"/>
              </a:rPr>
              <a:t>t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65" dirty="0">
                <a:latin typeface="Arial"/>
                <a:cs typeface="Arial"/>
              </a:rPr>
              <a:t>c</a:t>
            </a:r>
            <a:r>
              <a:rPr sz="900" spc="60" dirty="0">
                <a:latin typeface="Arial"/>
                <a:cs typeface="Arial"/>
              </a:rPr>
              <a:t>h</a:t>
            </a:r>
            <a:r>
              <a:rPr sz="900" spc="55" dirty="0">
                <a:latin typeface="Arial"/>
                <a:cs typeface="Arial"/>
              </a:rPr>
              <a:t>r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110" dirty="0">
                <a:latin typeface="Arial"/>
                <a:cs typeface="Arial"/>
              </a:rPr>
              <a:t>m</a:t>
            </a:r>
            <a:r>
              <a:rPr sz="900" spc="20" dirty="0">
                <a:latin typeface="Arial"/>
                <a:cs typeface="Arial"/>
              </a:rPr>
              <a:t>a</a:t>
            </a:r>
            <a:r>
              <a:rPr sz="900" spc="105" dirty="0">
                <a:latin typeface="Arial"/>
                <a:cs typeface="Arial"/>
              </a:rPr>
              <a:t>t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60" dirty="0">
                <a:latin typeface="Arial"/>
                <a:cs typeface="Arial"/>
              </a:rPr>
              <a:t>c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s</a:t>
            </a:r>
            <a:r>
              <a:rPr sz="900" spc="114" dirty="0">
                <a:latin typeface="Arial"/>
                <a:cs typeface="Arial"/>
              </a:rPr>
              <a:t>t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55" dirty="0">
                <a:latin typeface="Arial"/>
                <a:cs typeface="Arial"/>
              </a:rPr>
              <a:t>n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95" dirty="0">
                <a:latin typeface="Arial"/>
                <a:cs typeface="Arial"/>
              </a:rPr>
              <a:t>g</a:t>
            </a:r>
            <a:endParaRPr sz="900">
              <a:latin typeface="Arial"/>
              <a:cs typeface="Arial"/>
            </a:endParaRPr>
          </a:p>
          <a:p>
            <a:pPr marL="139700" indent="-1270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139700" algn="l"/>
              </a:tabLst>
            </a:pPr>
            <a:r>
              <a:rPr sz="900" b="1" spc="50" dirty="0">
                <a:latin typeface="Arial"/>
                <a:cs typeface="Arial"/>
              </a:rPr>
              <a:t>M</a:t>
            </a:r>
            <a:r>
              <a:rPr sz="900" b="1" spc="45" dirty="0">
                <a:latin typeface="Arial"/>
                <a:cs typeface="Arial"/>
              </a:rPr>
              <a:t>a</a:t>
            </a:r>
            <a:r>
              <a:rPr sz="900" b="1" spc="-40" dirty="0">
                <a:latin typeface="Arial"/>
                <a:cs typeface="Arial"/>
              </a:rPr>
              <a:t>s</a:t>
            </a:r>
            <a:r>
              <a:rPr sz="900" b="1" spc="-50" dirty="0">
                <a:latin typeface="Arial"/>
                <a:cs typeface="Arial"/>
              </a:rPr>
              <a:t>s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25" dirty="0">
                <a:latin typeface="Arial"/>
                <a:cs typeface="Arial"/>
              </a:rPr>
              <a:t>C</a:t>
            </a:r>
            <a:r>
              <a:rPr sz="900" b="1" spc="45" dirty="0">
                <a:latin typeface="Arial"/>
                <a:cs typeface="Arial"/>
              </a:rPr>
              <a:t>y</a:t>
            </a:r>
            <a:r>
              <a:rPr sz="900" b="1" spc="75" dirty="0">
                <a:latin typeface="Arial"/>
                <a:cs typeface="Arial"/>
              </a:rPr>
              <a:t>t</a:t>
            </a:r>
            <a:r>
              <a:rPr sz="900" b="1" spc="55" dirty="0">
                <a:latin typeface="Arial"/>
                <a:cs typeface="Arial"/>
              </a:rPr>
              <a:t>o</a:t>
            </a:r>
            <a:r>
              <a:rPr sz="900" b="1" spc="60" dirty="0">
                <a:latin typeface="Arial"/>
                <a:cs typeface="Arial"/>
              </a:rPr>
              <a:t>m</a:t>
            </a:r>
            <a:r>
              <a:rPr sz="900" b="1" spc="55" dirty="0">
                <a:latin typeface="Arial"/>
                <a:cs typeface="Arial"/>
              </a:rPr>
              <a:t>e</a:t>
            </a:r>
            <a:r>
              <a:rPr sz="900" b="1" spc="90" dirty="0">
                <a:latin typeface="Arial"/>
                <a:cs typeface="Arial"/>
              </a:rPr>
              <a:t>t</a:t>
            </a:r>
            <a:r>
              <a:rPr sz="900" b="1" spc="45" dirty="0">
                <a:latin typeface="Arial"/>
                <a:cs typeface="Arial"/>
              </a:rPr>
              <a:t>r</a:t>
            </a:r>
            <a:r>
              <a:rPr sz="900" b="1" spc="35" dirty="0">
                <a:latin typeface="Arial"/>
                <a:cs typeface="Arial"/>
              </a:rPr>
              <a:t>y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95" dirty="0">
                <a:latin typeface="Arial"/>
                <a:cs typeface="Arial"/>
              </a:rPr>
              <a:t>(</a:t>
            </a:r>
            <a:r>
              <a:rPr sz="900" b="1" spc="55" dirty="0">
                <a:latin typeface="Arial"/>
                <a:cs typeface="Arial"/>
              </a:rPr>
              <a:t>&gt;</a:t>
            </a:r>
            <a:r>
              <a:rPr sz="900" b="1" spc="105" dirty="0">
                <a:latin typeface="Arial"/>
                <a:cs typeface="Arial"/>
              </a:rPr>
              <a:t>6</a:t>
            </a:r>
            <a:r>
              <a:rPr sz="900" b="1" spc="155" dirty="0">
                <a:latin typeface="Arial"/>
                <a:cs typeface="Arial"/>
              </a:rPr>
              <a:t>0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65" dirty="0">
                <a:latin typeface="Arial"/>
                <a:cs typeface="Arial"/>
              </a:rPr>
              <a:t>p</a:t>
            </a:r>
            <a:r>
              <a:rPr sz="900" b="1" spc="45" dirty="0">
                <a:latin typeface="Arial"/>
                <a:cs typeface="Arial"/>
              </a:rPr>
              <a:t>a</a:t>
            </a:r>
            <a:r>
              <a:rPr sz="900" b="1" spc="20" dirty="0">
                <a:latin typeface="Arial"/>
                <a:cs typeface="Arial"/>
              </a:rPr>
              <a:t>r</a:t>
            </a:r>
            <a:r>
              <a:rPr sz="900" b="1" spc="45" dirty="0">
                <a:latin typeface="Arial"/>
                <a:cs typeface="Arial"/>
              </a:rPr>
              <a:t>a</a:t>
            </a:r>
            <a:r>
              <a:rPr sz="900" b="1" spc="60" dirty="0">
                <a:latin typeface="Arial"/>
                <a:cs typeface="Arial"/>
              </a:rPr>
              <a:t>m</a:t>
            </a:r>
            <a:r>
              <a:rPr sz="900" b="1" spc="55" dirty="0">
                <a:latin typeface="Arial"/>
                <a:cs typeface="Arial"/>
              </a:rPr>
              <a:t>e</a:t>
            </a:r>
            <a:r>
              <a:rPr sz="900" b="1" spc="75" dirty="0">
                <a:latin typeface="Arial"/>
                <a:cs typeface="Arial"/>
              </a:rPr>
              <a:t>t</a:t>
            </a:r>
            <a:r>
              <a:rPr sz="900" b="1" spc="60" dirty="0">
                <a:latin typeface="Arial"/>
                <a:cs typeface="Arial"/>
              </a:rPr>
              <a:t>e</a:t>
            </a:r>
            <a:r>
              <a:rPr sz="900" b="1" spc="30" dirty="0">
                <a:latin typeface="Arial"/>
                <a:cs typeface="Arial"/>
              </a:rPr>
              <a:t>r</a:t>
            </a:r>
            <a:r>
              <a:rPr sz="900" b="1" spc="-85" dirty="0">
                <a:latin typeface="Arial"/>
                <a:cs typeface="Arial"/>
              </a:rPr>
              <a:t>s</a:t>
            </a:r>
            <a:r>
              <a:rPr sz="900" b="1" spc="95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  <a:p>
            <a:pPr marL="139700" marR="20955" indent="-1270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139700" algn="l"/>
              </a:tabLst>
            </a:pPr>
            <a:r>
              <a:rPr sz="900" spc="30" dirty="0">
                <a:latin typeface="Arial"/>
                <a:cs typeface="Arial"/>
              </a:rPr>
              <a:t>Ser</a:t>
            </a:r>
            <a:r>
              <a:rPr sz="900" spc="60" dirty="0">
                <a:latin typeface="Arial"/>
                <a:cs typeface="Arial"/>
              </a:rPr>
              <a:t>u</a:t>
            </a:r>
            <a:r>
              <a:rPr sz="900" spc="110" dirty="0">
                <a:latin typeface="Arial"/>
                <a:cs typeface="Arial"/>
              </a:rPr>
              <a:t>m</a:t>
            </a:r>
            <a:r>
              <a:rPr sz="900" spc="160" dirty="0">
                <a:latin typeface="Arial"/>
                <a:cs typeface="Arial"/>
              </a:rPr>
              <a:t>/</a:t>
            </a:r>
            <a:r>
              <a:rPr sz="900" spc="0" dirty="0">
                <a:latin typeface="Arial"/>
                <a:cs typeface="Arial"/>
              </a:rPr>
              <a:t>s</a:t>
            </a:r>
            <a:r>
              <a:rPr sz="900" spc="60" dirty="0">
                <a:latin typeface="Arial"/>
                <a:cs typeface="Arial"/>
              </a:rPr>
              <a:t>u</a:t>
            </a:r>
            <a:r>
              <a:rPr sz="900" spc="105" dirty="0">
                <a:latin typeface="Arial"/>
                <a:cs typeface="Arial"/>
              </a:rPr>
              <a:t>p</a:t>
            </a:r>
            <a:r>
              <a:rPr sz="900" spc="70" dirty="0">
                <a:latin typeface="Arial"/>
                <a:cs typeface="Arial"/>
              </a:rPr>
              <a:t>e</a:t>
            </a:r>
            <a:r>
              <a:rPr sz="900" spc="40" dirty="0">
                <a:latin typeface="Arial"/>
                <a:cs typeface="Arial"/>
              </a:rPr>
              <a:t>r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20" dirty="0">
                <a:latin typeface="Arial"/>
                <a:cs typeface="Arial"/>
              </a:rPr>
              <a:t>a</a:t>
            </a:r>
            <a:r>
              <a:rPr sz="900" spc="114" dirty="0">
                <a:latin typeface="Arial"/>
                <a:cs typeface="Arial"/>
              </a:rPr>
              <a:t>t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50" dirty="0">
                <a:latin typeface="Arial"/>
                <a:cs typeface="Arial"/>
              </a:rPr>
              <a:t>n</a:t>
            </a:r>
            <a:r>
              <a:rPr sz="900" spc="110" dirty="0">
                <a:latin typeface="Arial"/>
                <a:cs typeface="Arial"/>
              </a:rPr>
              <a:t>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70" dirty="0">
                <a:latin typeface="Arial"/>
                <a:cs typeface="Arial"/>
              </a:rPr>
              <a:t>c</a:t>
            </a:r>
            <a:r>
              <a:rPr sz="900" spc="100" dirty="0">
                <a:latin typeface="Arial"/>
                <a:cs typeface="Arial"/>
              </a:rPr>
              <a:t>y</a:t>
            </a:r>
            <a:r>
              <a:rPr sz="900" spc="95" dirty="0">
                <a:latin typeface="Arial"/>
                <a:cs typeface="Arial"/>
              </a:rPr>
              <a:t>t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60" dirty="0">
                <a:latin typeface="Arial"/>
                <a:cs typeface="Arial"/>
              </a:rPr>
              <a:t>k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50" dirty="0">
                <a:latin typeface="Arial"/>
                <a:cs typeface="Arial"/>
              </a:rPr>
              <a:t>n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l</a:t>
            </a:r>
            <a:r>
              <a:rPr sz="900" spc="20" dirty="0">
                <a:latin typeface="Arial"/>
                <a:cs typeface="Arial"/>
              </a:rPr>
              <a:t>e</a:t>
            </a:r>
            <a:r>
              <a:rPr sz="900" spc="60" dirty="0">
                <a:latin typeface="Arial"/>
                <a:cs typeface="Arial"/>
              </a:rPr>
              <a:t>v</a:t>
            </a:r>
            <a:r>
              <a:rPr sz="900" spc="40" dirty="0">
                <a:latin typeface="Arial"/>
                <a:cs typeface="Arial"/>
              </a:rPr>
              <a:t>el</a:t>
            </a:r>
            <a:r>
              <a:rPr sz="900" spc="-5" dirty="0">
                <a:latin typeface="Arial"/>
                <a:cs typeface="Arial"/>
              </a:rPr>
              <a:t>s </a:t>
            </a:r>
            <a:r>
              <a:rPr sz="900" spc="60" dirty="0">
                <a:latin typeface="Arial"/>
                <a:cs typeface="Arial"/>
              </a:rPr>
              <a:t>u</a:t>
            </a:r>
            <a:r>
              <a:rPr sz="900" spc="-5" dirty="0">
                <a:latin typeface="Arial"/>
                <a:cs typeface="Arial"/>
              </a:rPr>
              <a:t>s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95" dirty="0">
                <a:latin typeface="Arial"/>
                <a:cs typeface="Arial"/>
              </a:rPr>
              <a:t>g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105" dirty="0">
                <a:latin typeface="Arial"/>
                <a:cs typeface="Arial"/>
              </a:rPr>
              <a:t>b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95" dirty="0">
                <a:latin typeface="Arial"/>
                <a:cs typeface="Arial"/>
              </a:rPr>
              <a:t>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k</a:t>
            </a:r>
            <a:r>
              <a:rPr sz="900" spc="65" dirty="0">
                <a:latin typeface="Arial"/>
                <a:cs typeface="Arial"/>
              </a:rPr>
              <a:t>i</a:t>
            </a:r>
            <a:r>
              <a:rPr sz="900" spc="95" dirty="0">
                <a:latin typeface="Arial"/>
                <a:cs typeface="Arial"/>
              </a:rPr>
              <a:t>t</a:t>
            </a:r>
            <a:r>
              <a:rPr sz="900" spc="-5" dirty="0">
                <a:latin typeface="Arial"/>
                <a:cs typeface="Arial"/>
              </a:rPr>
              <a:t>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(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-35" dirty="0">
                <a:latin typeface="Arial"/>
                <a:cs typeface="Arial"/>
              </a:rPr>
              <a:t>.</a:t>
            </a:r>
            <a:r>
              <a:rPr sz="900" spc="114" dirty="0">
                <a:latin typeface="Arial"/>
                <a:cs typeface="Arial"/>
              </a:rPr>
              <a:t>g</a:t>
            </a:r>
            <a:r>
              <a:rPr sz="900" spc="-30" dirty="0">
                <a:latin typeface="Arial"/>
                <a:cs typeface="Arial"/>
              </a:rPr>
              <a:t>.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B</a:t>
            </a:r>
            <a:r>
              <a:rPr sz="900" spc="50" dirty="0">
                <a:latin typeface="Arial"/>
                <a:cs typeface="Arial"/>
              </a:rPr>
              <a:t>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P</a:t>
            </a:r>
            <a:r>
              <a:rPr sz="900" spc="60" dirty="0">
                <a:latin typeface="Arial"/>
                <a:cs typeface="Arial"/>
              </a:rPr>
              <a:t>h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65" dirty="0">
                <a:latin typeface="Arial"/>
                <a:cs typeface="Arial"/>
              </a:rPr>
              <a:t>r</a:t>
            </a:r>
            <a:r>
              <a:rPr sz="900" spc="105" dirty="0">
                <a:latin typeface="Arial"/>
                <a:cs typeface="Arial"/>
              </a:rPr>
              <a:t>m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105" dirty="0">
                <a:latin typeface="Arial"/>
                <a:cs typeface="Arial"/>
              </a:rPr>
              <a:t>g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50" dirty="0">
                <a:latin typeface="Arial"/>
                <a:cs typeface="Arial"/>
              </a:rPr>
              <a:t>n</a:t>
            </a:r>
            <a:r>
              <a:rPr sz="900" spc="25" dirty="0">
                <a:latin typeface="Arial"/>
                <a:cs typeface="Arial"/>
              </a:rPr>
              <a:t> C</a:t>
            </a:r>
            <a:r>
              <a:rPr sz="900" spc="45" dirty="0">
                <a:latin typeface="Arial"/>
                <a:cs typeface="Arial"/>
              </a:rPr>
              <a:t>B</a:t>
            </a:r>
            <a:r>
              <a:rPr sz="900" spc="105" dirty="0">
                <a:latin typeface="Arial"/>
                <a:cs typeface="Arial"/>
              </a:rPr>
              <a:t>A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k</a:t>
            </a:r>
            <a:r>
              <a:rPr sz="900" spc="65" dirty="0">
                <a:latin typeface="Arial"/>
                <a:cs typeface="Arial"/>
              </a:rPr>
              <a:t>i</a:t>
            </a:r>
            <a:r>
              <a:rPr sz="900" spc="50" dirty="0">
                <a:latin typeface="Arial"/>
                <a:cs typeface="Arial"/>
              </a:rPr>
              <a:t>t</a:t>
            </a:r>
            <a:r>
              <a:rPr sz="900" spc="85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  <a:p>
            <a:pPr marL="139700" indent="-1270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139700" algn="l"/>
              </a:tabLst>
            </a:pPr>
            <a:r>
              <a:rPr sz="900" spc="20" dirty="0">
                <a:latin typeface="Arial"/>
                <a:cs typeface="Arial"/>
              </a:rPr>
              <a:t>C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35" dirty="0">
                <a:latin typeface="Arial"/>
                <a:cs typeface="Arial"/>
              </a:rPr>
              <a:t>ll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70" dirty="0">
                <a:latin typeface="Arial"/>
                <a:cs typeface="Arial"/>
              </a:rPr>
              <a:t>c</a:t>
            </a:r>
            <a:r>
              <a:rPr sz="900" spc="65" dirty="0">
                <a:latin typeface="Arial"/>
                <a:cs typeface="Arial"/>
              </a:rPr>
              <a:t>y</a:t>
            </a:r>
            <a:r>
              <a:rPr sz="900" spc="60" dirty="0">
                <a:latin typeface="Arial"/>
                <a:cs typeface="Arial"/>
              </a:rPr>
              <a:t>c</a:t>
            </a:r>
            <a:r>
              <a:rPr sz="900" spc="40" dirty="0">
                <a:latin typeface="Arial"/>
                <a:cs typeface="Arial"/>
              </a:rPr>
              <a:t>l</a:t>
            </a:r>
            <a:r>
              <a:rPr sz="900" spc="30" dirty="0">
                <a:latin typeface="Arial"/>
                <a:cs typeface="Arial"/>
              </a:rPr>
              <a:t>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35" dirty="0">
                <a:latin typeface="Arial"/>
                <a:cs typeface="Arial"/>
              </a:rPr>
              <a:t>l</a:t>
            </a:r>
            <a:r>
              <a:rPr sz="900" spc="75" dirty="0">
                <a:latin typeface="Arial"/>
                <a:cs typeface="Arial"/>
              </a:rPr>
              <a:t>y</a:t>
            </a:r>
            <a:r>
              <a:rPr sz="900" spc="-5" dirty="0">
                <a:latin typeface="Arial"/>
                <a:cs typeface="Arial"/>
              </a:rPr>
              <a:t>s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-5" dirty="0">
                <a:latin typeface="Arial"/>
                <a:cs typeface="Arial"/>
              </a:rPr>
              <a:t>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85" dirty="0">
                <a:latin typeface="Arial"/>
                <a:cs typeface="Arial"/>
              </a:rPr>
              <a:t>(</a:t>
            </a:r>
            <a:r>
              <a:rPr sz="900" spc="10" dirty="0">
                <a:latin typeface="Arial"/>
                <a:cs typeface="Arial"/>
              </a:rPr>
              <a:t>P</a:t>
            </a:r>
            <a:r>
              <a:rPr sz="900" spc="35" dirty="0">
                <a:latin typeface="Arial"/>
                <a:cs typeface="Arial"/>
              </a:rPr>
              <a:t>I</a:t>
            </a:r>
            <a:r>
              <a:rPr sz="900" spc="-30" dirty="0">
                <a:latin typeface="Arial"/>
                <a:cs typeface="Arial"/>
              </a:rPr>
              <a:t>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D</a:t>
            </a:r>
            <a:r>
              <a:rPr sz="900" spc="114" dirty="0">
                <a:latin typeface="Arial"/>
                <a:cs typeface="Arial"/>
              </a:rPr>
              <a:t>A</a:t>
            </a:r>
            <a:r>
              <a:rPr sz="900" spc="10" dirty="0">
                <a:latin typeface="Arial"/>
                <a:cs typeface="Arial"/>
              </a:rPr>
              <a:t>PI</a:t>
            </a:r>
            <a:r>
              <a:rPr sz="900" spc="85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  <a:p>
            <a:pPr marL="139700" marR="312420" indent="-1270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139700" algn="l"/>
              </a:tabLst>
            </a:pPr>
            <a:r>
              <a:rPr sz="900" spc="20" dirty="0">
                <a:latin typeface="Arial"/>
                <a:cs typeface="Arial"/>
              </a:rPr>
              <a:t>C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35" dirty="0">
                <a:latin typeface="Arial"/>
                <a:cs typeface="Arial"/>
              </a:rPr>
              <a:t>ll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105" dirty="0">
                <a:latin typeface="Arial"/>
                <a:cs typeface="Arial"/>
              </a:rPr>
              <a:t>p</a:t>
            </a:r>
            <a:r>
              <a:rPr sz="900" spc="55" dirty="0">
                <a:latin typeface="Arial"/>
                <a:cs typeface="Arial"/>
              </a:rPr>
              <a:t>r</a:t>
            </a:r>
            <a:r>
              <a:rPr sz="900" spc="85" dirty="0">
                <a:latin typeface="Arial"/>
                <a:cs typeface="Arial"/>
              </a:rPr>
              <a:t>o</a:t>
            </a:r>
            <a:r>
              <a:rPr sz="900" spc="35" dirty="0">
                <a:latin typeface="Arial"/>
                <a:cs typeface="Arial"/>
              </a:rPr>
              <a:t>li</a:t>
            </a:r>
            <a:r>
              <a:rPr sz="900" spc="80" dirty="0">
                <a:latin typeface="Arial"/>
                <a:cs typeface="Arial"/>
              </a:rPr>
              <a:t>f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60" dirty="0">
                <a:latin typeface="Arial"/>
                <a:cs typeface="Arial"/>
              </a:rPr>
              <a:t>r</a:t>
            </a:r>
            <a:r>
              <a:rPr sz="900" spc="20" dirty="0">
                <a:latin typeface="Arial"/>
                <a:cs typeface="Arial"/>
              </a:rPr>
              <a:t>a</a:t>
            </a:r>
            <a:r>
              <a:rPr sz="900" spc="105" dirty="0">
                <a:latin typeface="Arial"/>
                <a:cs typeface="Arial"/>
              </a:rPr>
              <a:t>t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50" dirty="0">
                <a:latin typeface="Arial"/>
                <a:cs typeface="Arial"/>
              </a:rPr>
              <a:t>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(</a:t>
            </a:r>
            <a:r>
              <a:rPr sz="900" spc="25" dirty="0">
                <a:latin typeface="Arial"/>
                <a:cs typeface="Arial"/>
              </a:rPr>
              <a:t>C</a:t>
            </a:r>
            <a:r>
              <a:rPr sz="900" spc="35" dirty="0">
                <a:latin typeface="Arial"/>
                <a:cs typeface="Arial"/>
              </a:rPr>
              <a:t>F</a:t>
            </a:r>
            <a:r>
              <a:rPr sz="900" spc="-15" dirty="0">
                <a:latin typeface="Arial"/>
                <a:cs typeface="Arial"/>
              </a:rPr>
              <a:t>S</a:t>
            </a:r>
            <a:r>
              <a:rPr sz="900" spc="15" dirty="0">
                <a:latin typeface="Arial"/>
                <a:cs typeface="Arial"/>
              </a:rPr>
              <a:t>E</a:t>
            </a:r>
            <a:r>
              <a:rPr sz="900" spc="-30" dirty="0">
                <a:latin typeface="Arial"/>
                <a:cs typeface="Arial"/>
              </a:rPr>
              <a:t>,</a:t>
            </a:r>
            <a:r>
              <a:rPr sz="900" spc="15" dirty="0">
                <a:latin typeface="Arial"/>
                <a:cs typeface="Arial"/>
              </a:rPr>
              <a:t> P</a:t>
            </a:r>
            <a:r>
              <a:rPr sz="900" spc="25" dirty="0">
                <a:latin typeface="Arial"/>
                <a:cs typeface="Arial"/>
              </a:rPr>
              <a:t>C</a:t>
            </a:r>
            <a:r>
              <a:rPr sz="900" spc="65" dirty="0">
                <a:latin typeface="Arial"/>
                <a:cs typeface="Arial"/>
              </a:rPr>
              <a:t>N</a:t>
            </a:r>
            <a:r>
              <a:rPr sz="900" spc="145" dirty="0">
                <a:latin typeface="Arial"/>
                <a:cs typeface="Arial"/>
              </a:rPr>
              <a:t>A</a:t>
            </a:r>
            <a:r>
              <a:rPr sz="900" spc="-30" dirty="0">
                <a:latin typeface="Arial"/>
                <a:cs typeface="Arial"/>
              </a:rPr>
              <a:t>, </a:t>
            </a:r>
            <a:r>
              <a:rPr sz="900" spc="65" dirty="0">
                <a:latin typeface="Arial"/>
                <a:cs typeface="Arial"/>
              </a:rPr>
              <a:t>B</a:t>
            </a:r>
            <a:r>
              <a:rPr sz="900" spc="55" dirty="0">
                <a:latin typeface="Arial"/>
                <a:cs typeface="Arial"/>
              </a:rPr>
              <a:t>r</a:t>
            </a:r>
            <a:r>
              <a:rPr sz="900" spc="110" dirty="0">
                <a:latin typeface="Arial"/>
                <a:cs typeface="Arial"/>
              </a:rPr>
              <a:t>d</a:t>
            </a:r>
            <a:r>
              <a:rPr sz="900" spc="30" dirty="0">
                <a:latin typeface="Arial"/>
                <a:cs typeface="Arial"/>
              </a:rPr>
              <a:t>U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95" dirty="0">
                <a:latin typeface="Arial"/>
                <a:cs typeface="Arial"/>
              </a:rPr>
              <a:t>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K</a:t>
            </a:r>
            <a:r>
              <a:rPr sz="900" spc="55" dirty="0">
                <a:latin typeface="Arial"/>
                <a:cs typeface="Arial"/>
              </a:rPr>
              <a:t>i</a:t>
            </a:r>
            <a:r>
              <a:rPr sz="900" spc="80" dirty="0">
                <a:latin typeface="Arial"/>
                <a:cs typeface="Arial"/>
              </a:rPr>
              <a:t>6</a:t>
            </a:r>
            <a:r>
              <a:rPr sz="900" spc="50" dirty="0">
                <a:latin typeface="Arial"/>
                <a:cs typeface="Arial"/>
              </a:rPr>
              <a:t>7</a:t>
            </a:r>
            <a:r>
              <a:rPr sz="900" spc="85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  <a:p>
            <a:pPr marL="139700" marR="12700" indent="-1270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139700" algn="l"/>
              </a:tabLst>
            </a:pPr>
            <a:r>
              <a:rPr sz="900" spc="114" dirty="0">
                <a:latin typeface="Arial"/>
                <a:cs typeface="Arial"/>
              </a:rPr>
              <a:t>A</a:t>
            </a:r>
            <a:r>
              <a:rPr sz="900" spc="105" dirty="0">
                <a:latin typeface="Arial"/>
                <a:cs typeface="Arial"/>
              </a:rPr>
              <a:t>p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140" dirty="0">
                <a:latin typeface="Arial"/>
                <a:cs typeface="Arial"/>
              </a:rPr>
              <a:t>p</a:t>
            </a:r>
            <a:r>
              <a:rPr sz="900" spc="55" dirty="0">
                <a:latin typeface="Arial"/>
                <a:cs typeface="Arial"/>
              </a:rPr>
              <a:t>t</a:t>
            </a:r>
            <a:r>
              <a:rPr sz="900" spc="85" dirty="0">
                <a:latin typeface="Arial"/>
                <a:cs typeface="Arial"/>
              </a:rPr>
              <a:t>o</a:t>
            </a:r>
            <a:r>
              <a:rPr sz="900" spc="-5" dirty="0">
                <a:latin typeface="Arial"/>
                <a:cs typeface="Arial"/>
              </a:rPr>
              <a:t>s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-5" dirty="0">
                <a:latin typeface="Arial"/>
                <a:cs typeface="Arial"/>
              </a:rPr>
              <a:t>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75" dirty="0">
                <a:latin typeface="Arial"/>
                <a:cs typeface="Arial"/>
              </a:rPr>
              <a:t>(</a:t>
            </a:r>
            <a:r>
              <a:rPr sz="900" spc="114" dirty="0">
                <a:latin typeface="Arial"/>
                <a:cs typeface="Arial"/>
              </a:rPr>
              <a:t>A</a:t>
            </a:r>
            <a:r>
              <a:rPr sz="900" spc="60" dirty="0">
                <a:latin typeface="Arial"/>
                <a:cs typeface="Arial"/>
              </a:rPr>
              <a:t>nn</a:t>
            </a:r>
            <a:r>
              <a:rPr sz="900" spc="20" dirty="0">
                <a:latin typeface="Arial"/>
                <a:cs typeface="Arial"/>
              </a:rPr>
              <a:t>e</a:t>
            </a:r>
            <a:r>
              <a:rPr sz="900" spc="60" dirty="0">
                <a:latin typeface="Arial"/>
                <a:cs typeface="Arial"/>
              </a:rPr>
              <a:t>x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50" dirty="0">
                <a:latin typeface="Arial"/>
                <a:cs typeface="Arial"/>
              </a:rPr>
              <a:t>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70" dirty="0">
                <a:latin typeface="Arial"/>
                <a:cs typeface="Arial"/>
              </a:rPr>
              <a:t>V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70" dirty="0">
                <a:latin typeface="Arial"/>
                <a:cs typeface="Arial"/>
              </a:rPr>
              <a:t>v</a:t>
            </a:r>
            <a:r>
              <a:rPr sz="900" spc="20" dirty="0">
                <a:latin typeface="Arial"/>
                <a:cs typeface="Arial"/>
              </a:rPr>
              <a:t>s</a:t>
            </a:r>
            <a:r>
              <a:rPr sz="900" spc="-30" dirty="0">
                <a:latin typeface="Arial"/>
                <a:cs typeface="Arial"/>
              </a:rPr>
              <a:t>.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P</a:t>
            </a:r>
            <a:r>
              <a:rPr sz="900" spc="20" dirty="0">
                <a:latin typeface="Arial"/>
                <a:cs typeface="Arial"/>
              </a:rPr>
              <a:t>I</a:t>
            </a:r>
            <a:r>
              <a:rPr sz="900" spc="-25" dirty="0">
                <a:latin typeface="Arial"/>
                <a:cs typeface="Arial"/>
              </a:rPr>
              <a:t>;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T</a:t>
            </a:r>
            <a:r>
              <a:rPr sz="900" spc="55" dirty="0">
                <a:latin typeface="Arial"/>
                <a:cs typeface="Arial"/>
              </a:rPr>
              <a:t>U</a:t>
            </a:r>
            <a:r>
              <a:rPr sz="900" spc="75" dirty="0">
                <a:latin typeface="Arial"/>
                <a:cs typeface="Arial"/>
              </a:rPr>
              <a:t>N</a:t>
            </a:r>
            <a:r>
              <a:rPr sz="900" spc="5" dirty="0">
                <a:latin typeface="Arial"/>
                <a:cs typeface="Arial"/>
              </a:rPr>
              <a:t>E</a:t>
            </a:r>
            <a:r>
              <a:rPr sz="900" spc="70" dirty="0">
                <a:latin typeface="Arial"/>
                <a:cs typeface="Arial"/>
              </a:rPr>
              <a:t>L</a:t>
            </a:r>
            <a:r>
              <a:rPr sz="900" spc="-25" dirty="0">
                <a:latin typeface="Arial"/>
                <a:cs typeface="Arial"/>
              </a:rPr>
              <a:t>; </a:t>
            </a:r>
            <a:r>
              <a:rPr sz="900" spc="0" dirty="0">
                <a:latin typeface="Arial"/>
                <a:cs typeface="Arial"/>
              </a:rPr>
              <a:t>s</a:t>
            </a:r>
            <a:r>
              <a:rPr sz="900" spc="60" dirty="0">
                <a:latin typeface="Arial"/>
                <a:cs typeface="Arial"/>
              </a:rPr>
              <a:t>u</a:t>
            </a:r>
            <a:r>
              <a:rPr sz="900" spc="110" dirty="0">
                <a:latin typeface="Arial"/>
                <a:cs typeface="Arial"/>
              </a:rPr>
              <a:t>b</a:t>
            </a:r>
            <a:r>
              <a:rPr sz="900" spc="20" dirty="0">
                <a:latin typeface="Arial"/>
                <a:cs typeface="Arial"/>
              </a:rPr>
              <a:t>G</a:t>
            </a:r>
            <a:r>
              <a:rPr sz="900" spc="114" dirty="0">
                <a:latin typeface="Arial"/>
                <a:cs typeface="Arial"/>
              </a:rPr>
              <a:t>0</a:t>
            </a:r>
            <a:r>
              <a:rPr sz="900" spc="175" dirty="0">
                <a:latin typeface="Arial"/>
                <a:cs typeface="Arial"/>
              </a:rPr>
              <a:t>/</a:t>
            </a:r>
            <a:r>
              <a:rPr sz="900" spc="-95" dirty="0">
                <a:latin typeface="Arial"/>
                <a:cs typeface="Arial"/>
              </a:rPr>
              <a:t>G</a:t>
            </a:r>
            <a:r>
              <a:rPr sz="900" spc="-75" dirty="0">
                <a:latin typeface="Arial"/>
                <a:cs typeface="Arial"/>
              </a:rPr>
              <a:t>1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70" dirty="0">
                <a:latin typeface="Arial"/>
                <a:cs typeface="Arial"/>
              </a:rPr>
              <a:t>pe</a:t>
            </a:r>
            <a:r>
              <a:rPr sz="900" spc="50" dirty="0">
                <a:latin typeface="Arial"/>
                <a:cs typeface="Arial"/>
              </a:rPr>
              <a:t>a</a:t>
            </a:r>
            <a:r>
              <a:rPr sz="900" spc="35" dirty="0">
                <a:latin typeface="Arial"/>
                <a:cs typeface="Arial"/>
              </a:rPr>
              <a:t>k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an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35" dirty="0">
                <a:latin typeface="Arial"/>
                <a:cs typeface="Arial"/>
              </a:rPr>
              <a:t>l</a:t>
            </a:r>
            <a:r>
              <a:rPr sz="900" spc="75" dirty="0">
                <a:latin typeface="Arial"/>
                <a:cs typeface="Arial"/>
              </a:rPr>
              <a:t>y</a:t>
            </a:r>
            <a:r>
              <a:rPr sz="900" spc="-5" dirty="0">
                <a:latin typeface="Arial"/>
                <a:cs typeface="Arial"/>
              </a:rPr>
              <a:t>s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-65" dirty="0">
                <a:latin typeface="Arial"/>
                <a:cs typeface="Arial"/>
              </a:rPr>
              <a:t>s</a:t>
            </a:r>
            <a:r>
              <a:rPr sz="900" spc="85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  <a:p>
            <a:pPr marL="139700" marR="171450" indent="-1270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139700" algn="l"/>
              </a:tabLst>
            </a:pPr>
            <a:r>
              <a:rPr sz="900" spc="20" dirty="0">
                <a:latin typeface="Arial"/>
                <a:cs typeface="Arial"/>
              </a:rPr>
              <a:t>G</a:t>
            </a:r>
            <a:r>
              <a:rPr sz="900" spc="55" dirty="0">
                <a:latin typeface="Arial"/>
                <a:cs typeface="Arial"/>
              </a:rPr>
              <a:t>r</a:t>
            </a:r>
            <a:r>
              <a:rPr sz="900" spc="45" dirty="0">
                <a:latin typeface="Arial"/>
                <a:cs typeface="Arial"/>
              </a:rPr>
              <a:t>e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50" dirty="0">
                <a:latin typeface="Arial"/>
                <a:cs typeface="Arial"/>
              </a:rPr>
              <a:t>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fl</a:t>
            </a:r>
            <a:r>
              <a:rPr sz="900" spc="60" dirty="0">
                <a:latin typeface="Arial"/>
                <a:cs typeface="Arial"/>
              </a:rPr>
              <a:t>u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55" dirty="0">
                <a:latin typeface="Arial"/>
                <a:cs typeface="Arial"/>
              </a:rPr>
              <a:t>r</a:t>
            </a:r>
            <a:r>
              <a:rPr sz="900" spc="35" dirty="0">
                <a:latin typeface="Arial"/>
                <a:cs typeface="Arial"/>
              </a:rPr>
              <a:t>e</a:t>
            </a:r>
            <a:r>
              <a:rPr sz="900" spc="0" dirty="0">
                <a:latin typeface="Arial"/>
                <a:cs typeface="Arial"/>
              </a:rPr>
              <a:t>s</a:t>
            </a:r>
            <a:r>
              <a:rPr sz="900" spc="45" dirty="0">
                <a:latin typeface="Arial"/>
                <a:cs typeface="Arial"/>
              </a:rPr>
              <a:t>c</a:t>
            </a:r>
            <a:r>
              <a:rPr sz="900" spc="60" dirty="0">
                <a:latin typeface="Arial"/>
                <a:cs typeface="Arial"/>
              </a:rPr>
              <a:t>en</a:t>
            </a:r>
            <a:r>
              <a:rPr sz="900" spc="45" dirty="0">
                <a:latin typeface="Arial"/>
                <a:cs typeface="Arial"/>
              </a:rPr>
              <a:t>ce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105" dirty="0">
                <a:latin typeface="Arial"/>
                <a:cs typeface="Arial"/>
              </a:rPr>
              <a:t>p</a:t>
            </a:r>
            <a:r>
              <a:rPr sz="900" spc="55" dirty="0">
                <a:latin typeface="Arial"/>
                <a:cs typeface="Arial"/>
              </a:rPr>
              <a:t>r</a:t>
            </a:r>
            <a:r>
              <a:rPr sz="900" spc="80" dirty="0">
                <a:latin typeface="Arial"/>
                <a:cs typeface="Arial"/>
              </a:rPr>
              <a:t>o</a:t>
            </a:r>
            <a:r>
              <a:rPr sz="900" spc="95" dirty="0">
                <a:latin typeface="Arial"/>
                <a:cs typeface="Arial"/>
              </a:rPr>
              <a:t>t</a:t>
            </a:r>
            <a:r>
              <a:rPr sz="900" spc="40" dirty="0">
                <a:latin typeface="Arial"/>
                <a:cs typeface="Arial"/>
              </a:rPr>
              <a:t>ei</a:t>
            </a:r>
            <a:r>
              <a:rPr sz="900" spc="50" dirty="0">
                <a:latin typeface="Arial"/>
                <a:cs typeface="Arial"/>
              </a:rPr>
              <a:t>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(</a:t>
            </a:r>
            <a:r>
              <a:rPr sz="900" spc="20" dirty="0">
                <a:latin typeface="Arial"/>
                <a:cs typeface="Arial"/>
              </a:rPr>
              <a:t>G</a:t>
            </a:r>
            <a:r>
              <a:rPr sz="900" spc="40" dirty="0">
                <a:latin typeface="Arial"/>
                <a:cs typeface="Arial"/>
              </a:rPr>
              <a:t>F</a:t>
            </a:r>
            <a:r>
              <a:rPr sz="900" spc="-5" dirty="0">
                <a:latin typeface="Arial"/>
                <a:cs typeface="Arial"/>
              </a:rPr>
              <a:t>P</a:t>
            </a:r>
            <a:r>
              <a:rPr sz="900" spc="85" dirty="0">
                <a:latin typeface="Arial"/>
                <a:cs typeface="Arial"/>
              </a:rPr>
              <a:t>)</a:t>
            </a:r>
            <a:r>
              <a:rPr sz="900" spc="75" dirty="0">
                <a:latin typeface="Arial"/>
                <a:cs typeface="Arial"/>
              </a:rPr>
              <a:t> </a:t>
            </a:r>
            <a:r>
              <a:rPr sz="900" spc="25" dirty="0">
                <a:latin typeface="Arial"/>
                <a:cs typeface="Arial"/>
              </a:rPr>
              <a:t>(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60" dirty="0">
                <a:latin typeface="Arial"/>
                <a:cs typeface="Arial"/>
              </a:rPr>
              <a:t>u</a:t>
            </a:r>
            <a:r>
              <a:rPr sz="900" spc="55" dirty="0">
                <a:latin typeface="Arial"/>
                <a:cs typeface="Arial"/>
              </a:rPr>
              <a:t>k</a:t>
            </a:r>
            <a:r>
              <a:rPr sz="900" spc="60" dirty="0">
                <a:latin typeface="Arial"/>
                <a:cs typeface="Arial"/>
              </a:rPr>
              <a:t>a</a:t>
            </a:r>
            <a:r>
              <a:rPr sz="900" spc="50" dirty="0">
                <a:latin typeface="Arial"/>
                <a:cs typeface="Arial"/>
              </a:rPr>
              <a:t>r</a:t>
            </a:r>
            <a:r>
              <a:rPr sz="900" spc="65" dirty="0">
                <a:latin typeface="Arial"/>
                <a:cs typeface="Arial"/>
              </a:rPr>
              <a:t>y</a:t>
            </a:r>
            <a:r>
              <a:rPr sz="900" spc="80" dirty="0">
                <a:latin typeface="Arial"/>
                <a:cs typeface="Arial"/>
              </a:rPr>
              <a:t>o</a:t>
            </a:r>
            <a:r>
              <a:rPr sz="900" spc="105" dirty="0">
                <a:latin typeface="Arial"/>
                <a:cs typeface="Arial"/>
              </a:rPr>
              <a:t>t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60" dirty="0">
                <a:latin typeface="Arial"/>
                <a:cs typeface="Arial"/>
              </a:rPr>
              <a:t>c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an</a:t>
            </a:r>
            <a:r>
              <a:rPr sz="900" spc="55" dirty="0">
                <a:latin typeface="Arial"/>
                <a:cs typeface="Arial"/>
              </a:rPr>
              <a:t>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105" dirty="0">
                <a:latin typeface="Arial"/>
                <a:cs typeface="Arial"/>
              </a:rPr>
              <a:t>p</a:t>
            </a:r>
            <a:r>
              <a:rPr sz="900" spc="55" dirty="0">
                <a:latin typeface="Arial"/>
                <a:cs typeface="Arial"/>
              </a:rPr>
              <a:t>r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55" dirty="0">
                <a:latin typeface="Arial"/>
                <a:cs typeface="Arial"/>
              </a:rPr>
              <a:t>k</a:t>
            </a:r>
            <a:r>
              <a:rPr sz="900" spc="60" dirty="0">
                <a:latin typeface="Arial"/>
                <a:cs typeface="Arial"/>
              </a:rPr>
              <a:t>a</a:t>
            </a:r>
            <a:r>
              <a:rPr sz="900" spc="50" dirty="0">
                <a:latin typeface="Arial"/>
                <a:cs typeface="Arial"/>
              </a:rPr>
              <a:t>r</a:t>
            </a:r>
            <a:r>
              <a:rPr sz="900" spc="65" dirty="0">
                <a:latin typeface="Arial"/>
                <a:cs typeface="Arial"/>
              </a:rPr>
              <a:t>y</a:t>
            </a:r>
            <a:r>
              <a:rPr sz="900" spc="80" dirty="0">
                <a:latin typeface="Arial"/>
                <a:cs typeface="Arial"/>
              </a:rPr>
              <a:t>o</a:t>
            </a:r>
            <a:r>
              <a:rPr sz="900" spc="105" dirty="0">
                <a:latin typeface="Arial"/>
                <a:cs typeface="Arial"/>
              </a:rPr>
              <a:t>t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5" dirty="0">
                <a:latin typeface="Arial"/>
                <a:cs typeface="Arial"/>
              </a:rPr>
              <a:t>c</a:t>
            </a:r>
            <a:r>
              <a:rPr sz="900" spc="85" dirty="0">
                <a:latin typeface="Arial"/>
                <a:cs typeface="Arial"/>
              </a:rPr>
              <a:t>)</a:t>
            </a:r>
            <a:endParaRPr sz="900">
              <a:latin typeface="Arial"/>
              <a:cs typeface="Arial"/>
            </a:endParaRPr>
          </a:p>
          <a:p>
            <a:pPr marL="139700" marR="160655" indent="-127000">
              <a:lnSpc>
                <a:spcPct val="100000"/>
              </a:lnSpc>
              <a:spcBef>
                <a:spcPts val="400"/>
              </a:spcBef>
              <a:buFont typeface="Arial"/>
              <a:buChar char="•"/>
              <a:tabLst>
                <a:tab pos="139700" algn="l"/>
              </a:tabLst>
            </a:pPr>
            <a:r>
              <a:rPr sz="900" b="1" spc="50" dirty="0">
                <a:latin typeface="Arial"/>
                <a:cs typeface="Arial"/>
              </a:rPr>
              <a:t>A</a:t>
            </a:r>
            <a:r>
              <a:rPr sz="900" b="1" spc="60" dirty="0">
                <a:latin typeface="Arial"/>
                <a:cs typeface="Arial"/>
              </a:rPr>
              <a:t>d</a:t>
            </a:r>
            <a:r>
              <a:rPr sz="900" b="1" spc="40" dirty="0">
                <a:latin typeface="Arial"/>
                <a:cs typeface="Arial"/>
              </a:rPr>
              <a:t>v</a:t>
            </a:r>
            <a:r>
              <a:rPr sz="900" b="1" spc="25" dirty="0">
                <a:latin typeface="Arial"/>
                <a:cs typeface="Arial"/>
              </a:rPr>
              <a:t>i</a:t>
            </a:r>
            <a:r>
              <a:rPr sz="900" b="1" spc="10" dirty="0">
                <a:latin typeface="Arial"/>
                <a:cs typeface="Arial"/>
              </a:rPr>
              <a:t>c</a:t>
            </a:r>
            <a:r>
              <a:rPr sz="900" b="1" spc="50" dirty="0">
                <a:latin typeface="Arial"/>
                <a:cs typeface="Arial"/>
              </a:rPr>
              <a:t>e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75" dirty="0">
                <a:latin typeface="Arial"/>
                <a:cs typeface="Arial"/>
              </a:rPr>
              <a:t>w</a:t>
            </a:r>
            <a:r>
              <a:rPr sz="900" b="1" spc="25" dirty="0">
                <a:latin typeface="Arial"/>
                <a:cs typeface="Arial"/>
              </a:rPr>
              <a:t>i</a:t>
            </a:r>
            <a:r>
              <a:rPr sz="900" b="1" spc="90" dirty="0">
                <a:latin typeface="Arial"/>
                <a:cs typeface="Arial"/>
              </a:rPr>
              <a:t>t</a:t>
            </a:r>
            <a:r>
              <a:rPr sz="900" b="1" spc="5" dirty="0">
                <a:latin typeface="Arial"/>
                <a:cs typeface="Arial"/>
              </a:rPr>
              <a:t>h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40" dirty="0">
                <a:latin typeface="Arial"/>
                <a:cs typeface="Arial"/>
              </a:rPr>
              <a:t>e</a:t>
            </a:r>
            <a:r>
              <a:rPr sz="900" b="1" spc="30" dirty="0">
                <a:latin typeface="Arial"/>
                <a:cs typeface="Arial"/>
              </a:rPr>
              <a:t>x</a:t>
            </a:r>
            <a:r>
              <a:rPr sz="900" b="1" spc="55" dirty="0">
                <a:latin typeface="Arial"/>
                <a:cs typeface="Arial"/>
              </a:rPr>
              <a:t>pe</a:t>
            </a:r>
            <a:r>
              <a:rPr sz="900" b="1" spc="30" dirty="0">
                <a:latin typeface="Arial"/>
                <a:cs typeface="Arial"/>
              </a:rPr>
              <a:t>r</a:t>
            </a:r>
            <a:r>
              <a:rPr sz="900" b="1" spc="25" dirty="0">
                <a:latin typeface="Arial"/>
                <a:cs typeface="Arial"/>
              </a:rPr>
              <a:t>i</a:t>
            </a:r>
            <a:r>
              <a:rPr sz="900" b="1" spc="60" dirty="0">
                <a:latin typeface="Arial"/>
                <a:cs typeface="Arial"/>
              </a:rPr>
              <a:t>m</a:t>
            </a:r>
            <a:r>
              <a:rPr sz="900" b="1" spc="35" dirty="0">
                <a:latin typeface="Arial"/>
                <a:cs typeface="Arial"/>
              </a:rPr>
              <a:t>en</a:t>
            </a:r>
            <a:r>
              <a:rPr sz="900" b="1" spc="45" dirty="0">
                <a:latin typeface="Arial"/>
                <a:cs typeface="Arial"/>
              </a:rPr>
              <a:t>t</a:t>
            </a:r>
            <a:r>
              <a:rPr sz="900" b="1" spc="80" dirty="0">
                <a:latin typeface="Arial"/>
                <a:cs typeface="Arial"/>
              </a:rPr>
              <a:t>a</a:t>
            </a:r>
            <a:r>
              <a:rPr sz="900" b="1" spc="20" dirty="0">
                <a:latin typeface="Arial"/>
                <a:cs typeface="Arial"/>
              </a:rPr>
              <a:t>l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70" dirty="0">
                <a:latin typeface="Arial"/>
                <a:cs typeface="Arial"/>
              </a:rPr>
              <a:t>d</a:t>
            </a:r>
            <a:r>
              <a:rPr sz="900" b="1" spc="60" dirty="0">
                <a:latin typeface="Arial"/>
                <a:cs typeface="Arial"/>
              </a:rPr>
              <a:t>e</a:t>
            </a:r>
            <a:r>
              <a:rPr sz="900" b="1" spc="-5" dirty="0">
                <a:latin typeface="Arial"/>
                <a:cs typeface="Arial"/>
              </a:rPr>
              <a:t>si</a:t>
            </a:r>
            <a:r>
              <a:rPr sz="900" b="1" spc="70" dirty="0">
                <a:latin typeface="Arial"/>
                <a:cs typeface="Arial"/>
              </a:rPr>
              <a:t>g</a:t>
            </a:r>
            <a:r>
              <a:rPr sz="900" b="1" spc="5" dirty="0">
                <a:latin typeface="Arial"/>
                <a:cs typeface="Arial"/>
              </a:rPr>
              <a:t>n</a:t>
            </a:r>
            <a:r>
              <a:rPr sz="900" b="1" spc="0" dirty="0">
                <a:latin typeface="Arial"/>
                <a:cs typeface="Arial"/>
              </a:rPr>
              <a:t> </a:t>
            </a:r>
            <a:r>
              <a:rPr sz="900" b="1" spc="35" dirty="0">
                <a:latin typeface="Arial"/>
                <a:cs typeface="Arial"/>
              </a:rPr>
              <a:t>an</a:t>
            </a:r>
            <a:r>
              <a:rPr sz="900" b="1" spc="55" dirty="0">
                <a:latin typeface="Arial"/>
                <a:cs typeface="Arial"/>
              </a:rPr>
              <a:t>d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55" dirty="0">
                <a:latin typeface="Arial"/>
                <a:cs typeface="Arial"/>
              </a:rPr>
              <a:t>d</a:t>
            </a:r>
            <a:r>
              <a:rPr sz="900" b="1" spc="50" dirty="0">
                <a:latin typeface="Arial"/>
                <a:cs typeface="Arial"/>
              </a:rPr>
              <a:t>a</a:t>
            </a:r>
            <a:r>
              <a:rPr sz="900" b="1" spc="80" dirty="0">
                <a:latin typeface="Arial"/>
                <a:cs typeface="Arial"/>
              </a:rPr>
              <a:t>t</a:t>
            </a:r>
            <a:r>
              <a:rPr sz="900" b="1" spc="30" dirty="0">
                <a:latin typeface="Arial"/>
                <a:cs typeface="Arial"/>
              </a:rPr>
              <a:t>a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35" dirty="0">
                <a:latin typeface="Arial"/>
                <a:cs typeface="Arial"/>
              </a:rPr>
              <a:t>an</a:t>
            </a:r>
            <a:r>
              <a:rPr sz="900" b="1" spc="45" dirty="0">
                <a:latin typeface="Arial"/>
                <a:cs typeface="Arial"/>
              </a:rPr>
              <a:t>a</a:t>
            </a:r>
            <a:r>
              <a:rPr sz="900" b="1" spc="25" dirty="0">
                <a:latin typeface="Arial"/>
                <a:cs typeface="Arial"/>
              </a:rPr>
              <a:t>l</a:t>
            </a:r>
            <a:r>
              <a:rPr sz="900" b="1" spc="30" dirty="0">
                <a:latin typeface="Arial"/>
                <a:cs typeface="Arial"/>
              </a:rPr>
              <a:t>y</a:t>
            </a:r>
            <a:r>
              <a:rPr sz="900" b="1" spc="-40" dirty="0">
                <a:latin typeface="Arial"/>
                <a:cs typeface="Arial"/>
              </a:rPr>
              <a:t>s</a:t>
            </a:r>
            <a:r>
              <a:rPr sz="900" b="1" spc="25" dirty="0">
                <a:latin typeface="Arial"/>
                <a:cs typeface="Arial"/>
              </a:rPr>
              <a:t>i</a:t>
            </a:r>
            <a:r>
              <a:rPr sz="900" b="1" spc="-50" dirty="0"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57200" y="457200"/>
            <a:ext cx="6858000" cy="676909"/>
          </a:xfrm>
          <a:custGeom>
            <a:avLst/>
            <a:gdLst/>
            <a:ahLst/>
            <a:cxnLst/>
            <a:rect l="l" t="t" r="r" b="b"/>
            <a:pathLst>
              <a:path w="6858000" h="676909">
                <a:moveTo>
                  <a:pt x="0" y="676909"/>
                </a:moveTo>
                <a:lnTo>
                  <a:pt x="6858000" y="676909"/>
                </a:lnTo>
                <a:lnTo>
                  <a:pt x="6858000" y="0"/>
                </a:lnTo>
                <a:lnTo>
                  <a:pt x="0" y="0"/>
                </a:lnTo>
                <a:lnTo>
                  <a:pt x="0" y="6769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200" y="1134135"/>
            <a:ext cx="6858000" cy="377164"/>
          </a:xfrm>
          <a:custGeom>
            <a:avLst/>
            <a:gdLst/>
            <a:ahLst/>
            <a:cxnLst/>
            <a:rect l="l" t="t" r="r" b="b"/>
            <a:pathLst>
              <a:path w="6858000" h="377164">
                <a:moveTo>
                  <a:pt x="0" y="377164"/>
                </a:moveTo>
                <a:lnTo>
                  <a:pt x="6858000" y="377164"/>
                </a:lnTo>
                <a:lnTo>
                  <a:pt x="6858000" y="0"/>
                </a:lnTo>
                <a:lnTo>
                  <a:pt x="0" y="0"/>
                </a:lnTo>
                <a:lnTo>
                  <a:pt x="0" y="377164"/>
                </a:lnTo>
                <a:close/>
              </a:path>
            </a:pathLst>
          </a:custGeom>
          <a:solidFill>
            <a:srgbClr val="D00A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20700" y="779777"/>
            <a:ext cx="6729730" cy="293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47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b="1" spc="14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3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6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5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2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4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800" b="1" spc="5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28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3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1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13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1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5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2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4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800" b="1" spc="5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28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425" dirty="0">
                <a:solidFill>
                  <a:srgbClr val="FFFFFF"/>
                </a:solidFill>
                <a:latin typeface="Arial"/>
                <a:cs typeface="Arial"/>
              </a:rPr>
              <a:t>oRE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14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12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19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57200" y="1127760"/>
            <a:ext cx="6858000" cy="25400"/>
          </a:xfrm>
          <a:custGeom>
            <a:avLst/>
            <a:gdLst/>
            <a:ahLst/>
            <a:cxnLst/>
            <a:rect l="l" t="t" r="r" b="b"/>
            <a:pathLst>
              <a:path w="6858000" h="25400">
                <a:moveTo>
                  <a:pt x="0" y="25400"/>
                </a:moveTo>
                <a:lnTo>
                  <a:pt x="6858000" y="25400"/>
                </a:lnTo>
                <a:lnTo>
                  <a:pt x="68580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FC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9094216"/>
            <a:ext cx="2273338" cy="50479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57200" y="9087866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44564" y="1229357"/>
            <a:ext cx="3888104" cy="5638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265">
              <a:lnSpc>
                <a:spcPct val="100000"/>
              </a:lnSpc>
            </a:pPr>
            <a:r>
              <a:rPr sz="1200" b="1" spc="0" dirty="0">
                <a:latin typeface="Arial"/>
                <a:cs typeface="Arial"/>
              </a:rPr>
              <a:t>C</a:t>
            </a:r>
            <a:r>
              <a:rPr sz="1200" b="1" spc="50" dirty="0">
                <a:latin typeface="Arial"/>
                <a:cs typeface="Arial"/>
              </a:rPr>
              <a:t>i</a:t>
            </a:r>
            <a:r>
              <a:rPr sz="1200" b="1" spc="-45" dirty="0">
                <a:latin typeface="Arial"/>
                <a:cs typeface="Arial"/>
              </a:rPr>
              <a:t>BR</a:t>
            </a:r>
            <a:r>
              <a:rPr sz="1200" b="1" spc="-15" dirty="0">
                <a:latin typeface="Arial"/>
                <a:cs typeface="Arial"/>
              </a:rPr>
              <a:t>: 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spc="55" dirty="0">
                <a:latin typeface="Arial"/>
                <a:cs typeface="Arial"/>
              </a:rPr>
              <a:t>en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45" dirty="0">
                <a:latin typeface="Arial"/>
                <a:cs typeface="Arial"/>
              </a:rPr>
              <a:t>e</a:t>
            </a:r>
            <a:r>
              <a:rPr sz="1200" b="1" spc="40" dirty="0">
                <a:latin typeface="Arial"/>
                <a:cs typeface="Arial"/>
              </a:rPr>
              <a:t>r </a:t>
            </a:r>
            <a:r>
              <a:rPr sz="1200" b="1" spc="30" dirty="0">
                <a:latin typeface="Arial"/>
                <a:cs typeface="Arial"/>
              </a:rPr>
              <a:t>f</a:t>
            </a:r>
            <a:r>
              <a:rPr sz="1200" b="1" spc="40" dirty="0">
                <a:latin typeface="Arial"/>
                <a:cs typeface="Arial"/>
              </a:rPr>
              <a:t>o</a:t>
            </a:r>
            <a:r>
              <a:rPr sz="1200" b="1" spc="35" dirty="0">
                <a:latin typeface="Arial"/>
                <a:cs typeface="Arial"/>
              </a:rPr>
              <a:t>r </a:t>
            </a:r>
            <a:r>
              <a:rPr sz="1200" b="1" spc="50" dirty="0">
                <a:latin typeface="Arial"/>
                <a:cs typeface="Arial"/>
              </a:rPr>
              <a:t>i</a:t>
            </a:r>
            <a:r>
              <a:rPr sz="1200" b="1" spc="10" dirty="0">
                <a:latin typeface="Arial"/>
                <a:cs typeface="Arial"/>
              </a:rPr>
              <a:t>nn</a:t>
            </a:r>
            <a:r>
              <a:rPr sz="1200" b="1" spc="-25" dirty="0">
                <a:latin typeface="Arial"/>
                <a:cs typeface="Arial"/>
              </a:rPr>
              <a:t>o</a:t>
            </a:r>
            <a:r>
              <a:rPr sz="1200" b="1" spc="0" dirty="0">
                <a:latin typeface="Arial"/>
                <a:cs typeface="Arial"/>
              </a:rPr>
              <a:t>v</a:t>
            </a:r>
            <a:r>
              <a:rPr sz="1200" b="1" spc="20" dirty="0">
                <a:latin typeface="Arial"/>
                <a:cs typeface="Arial"/>
              </a:rPr>
              <a:t>a</a:t>
            </a:r>
            <a:r>
              <a:rPr sz="1200" b="1" spc="25" dirty="0">
                <a:latin typeface="Arial"/>
                <a:cs typeface="Arial"/>
              </a:rPr>
              <a:t>ti</a:t>
            </a:r>
            <a:r>
              <a:rPr sz="1200" b="1" spc="30" dirty="0">
                <a:latin typeface="Arial"/>
                <a:cs typeface="Arial"/>
              </a:rPr>
              <a:t>v</a:t>
            </a:r>
            <a:r>
              <a:rPr sz="1200" b="1" spc="65" dirty="0">
                <a:latin typeface="Arial"/>
                <a:cs typeface="Arial"/>
              </a:rPr>
              <a:t>e </a:t>
            </a:r>
            <a:r>
              <a:rPr sz="1200" b="1" spc="25" dirty="0">
                <a:latin typeface="Arial"/>
                <a:cs typeface="Arial"/>
              </a:rPr>
              <a:t>Biomedica</a:t>
            </a:r>
            <a:r>
              <a:rPr sz="1200" b="1" spc="20" dirty="0">
                <a:latin typeface="Arial"/>
                <a:cs typeface="Arial"/>
              </a:rPr>
              <a:t>l </a:t>
            </a:r>
            <a:r>
              <a:rPr sz="1200" b="1" spc="-25" dirty="0">
                <a:latin typeface="Arial"/>
                <a:cs typeface="Arial"/>
              </a:rPr>
              <a:t>R</a:t>
            </a:r>
            <a:r>
              <a:rPr sz="1200" b="1" spc="5" dirty="0">
                <a:latin typeface="Arial"/>
                <a:cs typeface="Arial"/>
              </a:rPr>
              <a:t>esou</a:t>
            </a:r>
            <a:r>
              <a:rPr sz="1200" b="1" spc="-20" dirty="0">
                <a:latin typeface="Arial"/>
                <a:cs typeface="Arial"/>
              </a:rPr>
              <a:t>rc</a:t>
            </a:r>
            <a:r>
              <a:rPr sz="1200" b="1" spc="-15" dirty="0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47"/>
              </a:spcBef>
            </a:pPr>
            <a:endParaRPr sz="5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1100" b="1" spc="-10" dirty="0">
                <a:solidFill>
                  <a:srgbClr val="D00A2C"/>
                </a:solidFill>
                <a:latin typeface="Arial"/>
                <a:cs typeface="Arial"/>
              </a:rPr>
              <a:t>C</a:t>
            </a:r>
            <a:r>
              <a:rPr sz="1100" b="1" spc="265" dirty="0">
                <a:solidFill>
                  <a:srgbClr val="D00A2C"/>
                </a:solidFill>
                <a:latin typeface="Arial"/>
                <a:cs typeface="Arial"/>
              </a:rPr>
              <a:t>o</a:t>
            </a:r>
            <a:r>
              <a:rPr sz="1100" b="1" spc="10" dirty="0">
                <a:solidFill>
                  <a:srgbClr val="D00A2C"/>
                </a:solidFill>
                <a:latin typeface="Arial"/>
                <a:cs typeface="Arial"/>
              </a:rPr>
              <a:t>R</a:t>
            </a:r>
            <a:r>
              <a:rPr sz="1100" b="1" spc="0" dirty="0">
                <a:solidFill>
                  <a:srgbClr val="D00A2C"/>
                </a:solidFill>
                <a:latin typeface="Arial"/>
                <a:cs typeface="Arial"/>
              </a:rPr>
              <a:t>E</a:t>
            </a:r>
            <a:r>
              <a:rPr sz="1100" b="1" spc="20" dirty="0">
                <a:solidFill>
                  <a:srgbClr val="D00A2C"/>
                </a:solidFill>
                <a:latin typeface="Arial"/>
                <a:cs typeface="Arial"/>
              </a:rPr>
              <a:t> </a:t>
            </a:r>
            <a:r>
              <a:rPr sz="1100" b="1" spc="70" dirty="0">
                <a:solidFill>
                  <a:srgbClr val="D00A2C"/>
                </a:solidFill>
                <a:latin typeface="Arial"/>
                <a:cs typeface="Arial"/>
              </a:rPr>
              <a:t>i</a:t>
            </a:r>
            <a:r>
              <a:rPr sz="1100" b="1" spc="200" dirty="0">
                <a:solidFill>
                  <a:srgbClr val="D00A2C"/>
                </a:solidFill>
                <a:latin typeface="Arial"/>
                <a:cs typeface="Arial"/>
              </a:rPr>
              <a:t>n</a:t>
            </a:r>
            <a:r>
              <a:rPr sz="1100" b="1" spc="90" dirty="0">
                <a:solidFill>
                  <a:srgbClr val="D00A2C"/>
                </a:solidFill>
                <a:latin typeface="Arial"/>
                <a:cs typeface="Arial"/>
              </a:rPr>
              <a:t>s</a:t>
            </a:r>
            <a:r>
              <a:rPr sz="1100" b="1" spc="335" dirty="0">
                <a:solidFill>
                  <a:srgbClr val="D00A2C"/>
                </a:solidFill>
                <a:latin typeface="Arial"/>
                <a:cs typeface="Arial"/>
              </a:rPr>
              <a:t>t</a:t>
            </a:r>
            <a:r>
              <a:rPr sz="1100" b="1" spc="20" dirty="0">
                <a:solidFill>
                  <a:srgbClr val="D00A2C"/>
                </a:solidFill>
                <a:latin typeface="Arial"/>
                <a:cs typeface="Arial"/>
              </a:rPr>
              <a:t>R</a:t>
            </a:r>
            <a:r>
              <a:rPr sz="1100" b="1" spc="30" dirty="0">
                <a:solidFill>
                  <a:srgbClr val="D00A2C"/>
                </a:solidFill>
                <a:latin typeface="Arial"/>
                <a:cs typeface="Arial"/>
              </a:rPr>
              <a:t>U</a:t>
            </a:r>
            <a:r>
              <a:rPr sz="1100" b="1" spc="50" dirty="0">
                <a:solidFill>
                  <a:srgbClr val="D00A2C"/>
                </a:solidFill>
                <a:latin typeface="Arial"/>
                <a:cs typeface="Arial"/>
              </a:rPr>
              <a:t>M</a:t>
            </a:r>
            <a:r>
              <a:rPr sz="1100" b="1" spc="20" dirty="0">
                <a:solidFill>
                  <a:srgbClr val="D00A2C"/>
                </a:solidFill>
                <a:latin typeface="Arial"/>
                <a:cs typeface="Arial"/>
              </a:rPr>
              <a:t>E</a:t>
            </a:r>
            <a:r>
              <a:rPr sz="1100" b="1" spc="185" dirty="0">
                <a:solidFill>
                  <a:srgbClr val="D00A2C"/>
                </a:solidFill>
                <a:latin typeface="Arial"/>
                <a:cs typeface="Arial"/>
              </a:rPr>
              <a:t>n</a:t>
            </a:r>
            <a:r>
              <a:rPr sz="1100" b="1" spc="250" dirty="0">
                <a:solidFill>
                  <a:srgbClr val="D00A2C"/>
                </a:solidFill>
                <a:latin typeface="Arial"/>
                <a:cs typeface="Arial"/>
              </a:rPr>
              <a:t>t</a:t>
            </a:r>
            <a:r>
              <a:rPr sz="1100" b="1" spc="-15" dirty="0">
                <a:solidFill>
                  <a:srgbClr val="D00A2C"/>
                </a:solidFill>
                <a:latin typeface="Arial"/>
                <a:cs typeface="Arial"/>
              </a:rPr>
              <a:t>A</a:t>
            </a:r>
            <a:r>
              <a:rPr sz="1100" b="1" spc="330" dirty="0">
                <a:solidFill>
                  <a:srgbClr val="D00A2C"/>
                </a:solidFill>
                <a:latin typeface="Arial"/>
                <a:cs typeface="Arial"/>
              </a:rPr>
              <a:t>t</a:t>
            </a:r>
            <a:r>
              <a:rPr sz="1100" b="1" spc="65" dirty="0">
                <a:solidFill>
                  <a:srgbClr val="D00A2C"/>
                </a:solidFill>
                <a:latin typeface="Arial"/>
                <a:cs typeface="Arial"/>
              </a:rPr>
              <a:t>i</a:t>
            </a:r>
            <a:r>
              <a:rPr sz="1100" b="1" spc="229" dirty="0">
                <a:solidFill>
                  <a:srgbClr val="D00A2C"/>
                </a:solidFill>
                <a:latin typeface="Arial"/>
                <a:cs typeface="Arial"/>
              </a:rPr>
              <a:t>on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58368" y="2315794"/>
            <a:ext cx="1403857" cy="90764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6518" y="5287264"/>
            <a:ext cx="1371599" cy="170078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2372791" y="6207252"/>
            <a:ext cx="1719732" cy="105409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45236" y="3779532"/>
            <a:ext cx="950975" cy="89101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195935" y="2510284"/>
            <a:ext cx="2145030" cy="4686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• </a:t>
            </a:r>
            <a:r>
              <a:rPr sz="1000" b="1" spc="-10" dirty="0">
                <a:latin typeface="Arial"/>
                <a:cs typeface="Arial"/>
              </a:rPr>
              <a:t>4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laser</a:t>
            </a:r>
            <a:r>
              <a:rPr sz="1000" b="1" spc="-15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:</a:t>
            </a:r>
            <a:r>
              <a:rPr sz="1000" spc="-15" dirty="0">
                <a:latin typeface="Arial"/>
                <a:cs typeface="Arial"/>
              </a:rPr>
              <a:t> 407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488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spc="-15" dirty="0">
                <a:latin typeface="Arial"/>
                <a:cs typeface="Arial"/>
              </a:rPr>
              <a:t>552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64</a:t>
            </a:r>
            <a:r>
              <a:rPr sz="1000" spc="-10" dirty="0">
                <a:latin typeface="Arial"/>
                <a:cs typeface="Arial"/>
              </a:rPr>
              <a:t>1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nm</a:t>
            </a:r>
            <a:endParaRPr sz="1000">
              <a:latin typeface="Arial"/>
              <a:cs typeface="Arial"/>
            </a:endParaRPr>
          </a:p>
          <a:p>
            <a:pPr marL="12700" marR="340360">
              <a:lnSpc>
                <a:spcPct val="100000"/>
              </a:lnSpc>
              <a:buFont typeface="Arial"/>
              <a:buChar char="•"/>
              <a:tabLst>
                <a:tab pos="91440" algn="l"/>
              </a:tabLst>
            </a:pPr>
            <a:r>
              <a:rPr sz="1000" b="1" spc="-15" dirty="0">
                <a:latin typeface="Arial"/>
                <a:cs typeface="Arial"/>
              </a:rPr>
              <a:t>1</a:t>
            </a:r>
            <a:r>
              <a:rPr sz="1000" b="1" spc="-10" dirty="0">
                <a:latin typeface="Arial"/>
                <a:cs typeface="Arial"/>
              </a:rPr>
              <a:t>6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param</a:t>
            </a:r>
            <a:r>
              <a:rPr sz="1000" b="1" spc="-15" dirty="0">
                <a:latin typeface="Arial"/>
                <a:cs typeface="Arial"/>
              </a:rPr>
              <a:t>e</a:t>
            </a:r>
            <a:r>
              <a:rPr sz="1000" b="1" spc="-5" dirty="0">
                <a:latin typeface="Arial"/>
                <a:cs typeface="Arial"/>
              </a:rPr>
              <a:t>t</a:t>
            </a:r>
            <a:r>
              <a:rPr sz="1000" b="1" spc="-10" dirty="0">
                <a:latin typeface="Arial"/>
                <a:cs typeface="Arial"/>
              </a:rPr>
              <a:t>ers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</a:t>
            </a:r>
            <a:r>
              <a:rPr sz="1000" spc="-15" dirty="0">
                <a:latin typeface="Arial"/>
                <a:cs typeface="Arial"/>
              </a:rPr>
              <a:t>1</a:t>
            </a:r>
            <a:r>
              <a:rPr sz="1000" spc="-10" dirty="0">
                <a:latin typeface="Arial"/>
                <a:cs typeface="Arial"/>
              </a:rPr>
              <a:t>4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olo</a:t>
            </a:r>
            <a:r>
              <a:rPr sz="1000" spc="-5" dirty="0">
                <a:latin typeface="Arial"/>
                <a:cs typeface="Arial"/>
              </a:rPr>
              <a:t>rs </a:t>
            </a:r>
            <a:r>
              <a:rPr sz="1000" spc="-15" dirty="0">
                <a:latin typeface="Arial"/>
                <a:cs typeface="Arial"/>
              </a:rPr>
              <a:t>plus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rd </a:t>
            </a:r>
            <a:r>
              <a:rPr sz="1000" spc="-15" dirty="0">
                <a:latin typeface="Arial"/>
                <a:cs typeface="Arial"/>
              </a:rPr>
              <a:t>an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id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sc</a:t>
            </a:r>
            <a:r>
              <a:rPr sz="1000" spc="-10" dirty="0">
                <a:latin typeface="Arial"/>
                <a:cs typeface="Arial"/>
              </a:rPr>
              <a:t>atte</a:t>
            </a:r>
            <a:r>
              <a:rPr sz="1000" spc="-5" dirty="0">
                <a:latin typeface="Arial"/>
                <a:cs typeface="Arial"/>
              </a:rPr>
              <a:t>r)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54767" y="3414595"/>
            <a:ext cx="314642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5" dirty="0">
                <a:latin typeface="Arial"/>
                <a:cs typeface="Arial"/>
              </a:rPr>
              <a:t>B</a:t>
            </a:r>
            <a:r>
              <a:rPr sz="1200" b="1" spc="0" dirty="0">
                <a:latin typeface="Arial"/>
                <a:cs typeface="Arial"/>
              </a:rPr>
              <a:t>eckm</a:t>
            </a:r>
            <a:r>
              <a:rPr sz="1200" b="1" spc="-10" dirty="0">
                <a:latin typeface="Arial"/>
                <a:cs typeface="Arial"/>
              </a:rPr>
              <a:t>an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spc="-15" dirty="0">
                <a:latin typeface="Arial"/>
                <a:cs typeface="Arial"/>
              </a:rPr>
              <a:t>ou</a:t>
            </a:r>
            <a:r>
              <a:rPr sz="1200" b="1" spc="-5" dirty="0">
                <a:latin typeface="Arial"/>
                <a:cs typeface="Arial"/>
              </a:rPr>
              <a:t>lt</a:t>
            </a:r>
            <a:r>
              <a:rPr sz="1200" b="1" spc="0" dirty="0">
                <a:latin typeface="Arial"/>
                <a:cs typeface="Arial"/>
              </a:rPr>
              <a:t>er </a:t>
            </a:r>
            <a:r>
              <a:rPr sz="1200" b="1" spc="-5" dirty="0">
                <a:latin typeface="Arial"/>
                <a:cs typeface="Arial"/>
              </a:rPr>
              <a:t>M</a:t>
            </a:r>
            <a:r>
              <a:rPr sz="1200" b="1" spc="-15" dirty="0">
                <a:latin typeface="Arial"/>
                <a:cs typeface="Arial"/>
              </a:rPr>
              <a:t>oF</a:t>
            </a:r>
            <a:r>
              <a:rPr sz="1200" b="1" spc="-10" dirty="0">
                <a:latin typeface="Arial"/>
                <a:cs typeface="Arial"/>
              </a:rPr>
              <a:t>lo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40" dirty="0">
                <a:latin typeface="Arial"/>
                <a:cs typeface="Arial"/>
              </a:rPr>
              <a:t>A</a:t>
            </a:r>
            <a:r>
              <a:rPr sz="1200" b="1" spc="0" dirty="0">
                <a:latin typeface="Arial"/>
                <a:cs typeface="Arial"/>
              </a:rPr>
              <a:t>s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0" dirty="0">
                <a:latin typeface="Arial"/>
                <a:cs typeface="Arial"/>
              </a:rPr>
              <a:t>r</a:t>
            </a:r>
            <a:r>
              <a:rPr sz="1200" b="1" spc="-5" dirty="0">
                <a:latin typeface="Arial"/>
                <a:cs typeface="Arial"/>
              </a:rPr>
              <a:t>i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0" dirty="0">
                <a:latin typeface="Arial"/>
                <a:cs typeface="Arial"/>
              </a:rPr>
              <a:t>s</a:t>
            </a:r>
            <a:r>
              <a:rPr sz="1200" b="1" spc="3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spc="0" dirty="0">
                <a:latin typeface="Arial"/>
                <a:cs typeface="Arial"/>
              </a:rPr>
              <a:t>e</a:t>
            </a:r>
            <a:r>
              <a:rPr sz="1200" b="1" spc="-5" dirty="0">
                <a:latin typeface="Arial"/>
                <a:cs typeface="Arial"/>
              </a:rPr>
              <a:t>ll</a:t>
            </a:r>
            <a:r>
              <a:rPr sz="1200" b="1" spc="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S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0" dirty="0">
                <a:latin typeface="Arial"/>
                <a:cs typeface="Arial"/>
              </a:rPr>
              <a:t>r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0" dirty="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195935" y="3823780"/>
            <a:ext cx="2275205" cy="773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Arial"/>
                <a:cs typeface="Arial"/>
              </a:rPr>
              <a:t>• </a:t>
            </a:r>
            <a:r>
              <a:rPr sz="1000" b="1" spc="-10" dirty="0">
                <a:latin typeface="Arial"/>
                <a:cs typeface="Arial"/>
              </a:rPr>
              <a:t>4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laser</a:t>
            </a:r>
            <a:r>
              <a:rPr sz="1000" b="1" spc="-15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:</a:t>
            </a:r>
            <a:r>
              <a:rPr sz="1000" spc="-15" dirty="0">
                <a:latin typeface="Arial"/>
                <a:cs typeface="Arial"/>
              </a:rPr>
              <a:t> 355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407</a:t>
            </a:r>
            <a:r>
              <a:rPr sz="1000" spc="-5" dirty="0">
                <a:latin typeface="Arial"/>
                <a:cs typeface="Arial"/>
              </a:rPr>
              <a:t>, </a:t>
            </a:r>
            <a:r>
              <a:rPr sz="1000" spc="-15" dirty="0">
                <a:latin typeface="Arial"/>
                <a:cs typeface="Arial"/>
              </a:rPr>
              <a:t>488</a:t>
            </a:r>
            <a:r>
              <a:rPr sz="1000" spc="-5" dirty="0">
                <a:latin typeface="Arial"/>
                <a:cs typeface="Arial"/>
              </a:rPr>
              <a:t>,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an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64</a:t>
            </a:r>
            <a:r>
              <a:rPr sz="1000" spc="-10" dirty="0">
                <a:latin typeface="Arial"/>
                <a:cs typeface="Arial"/>
              </a:rPr>
              <a:t>1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nm</a:t>
            </a:r>
            <a:endParaRPr sz="100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  <a:buFont typeface="Arial"/>
              <a:buChar char="•"/>
              <a:tabLst>
                <a:tab pos="91440" algn="l"/>
              </a:tabLst>
            </a:pPr>
            <a:r>
              <a:rPr sz="1000" b="1" spc="-15" dirty="0">
                <a:latin typeface="Arial"/>
                <a:cs typeface="Arial"/>
              </a:rPr>
              <a:t>2</a:t>
            </a:r>
            <a:r>
              <a:rPr sz="1000" b="1" spc="-10" dirty="0">
                <a:latin typeface="Arial"/>
                <a:cs typeface="Arial"/>
              </a:rPr>
              <a:t>1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param</a:t>
            </a:r>
            <a:r>
              <a:rPr sz="1000" b="1" spc="-15" dirty="0">
                <a:latin typeface="Arial"/>
                <a:cs typeface="Arial"/>
              </a:rPr>
              <a:t>e</a:t>
            </a:r>
            <a:r>
              <a:rPr sz="1000" b="1" spc="-5" dirty="0">
                <a:latin typeface="Arial"/>
                <a:cs typeface="Arial"/>
              </a:rPr>
              <a:t>t</a:t>
            </a:r>
            <a:r>
              <a:rPr sz="1000" b="1" spc="-10" dirty="0">
                <a:latin typeface="Arial"/>
                <a:cs typeface="Arial"/>
              </a:rPr>
              <a:t>ers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(</a:t>
            </a:r>
            <a:r>
              <a:rPr sz="1000" spc="-15" dirty="0">
                <a:latin typeface="Arial"/>
                <a:cs typeface="Arial"/>
              </a:rPr>
              <a:t>1</a:t>
            </a:r>
            <a:r>
              <a:rPr sz="1000" spc="-10" dirty="0">
                <a:latin typeface="Arial"/>
                <a:cs typeface="Arial"/>
              </a:rPr>
              <a:t>9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olo</a:t>
            </a:r>
            <a:r>
              <a:rPr sz="1000" spc="-5" dirty="0">
                <a:latin typeface="Arial"/>
                <a:cs typeface="Arial"/>
              </a:rPr>
              <a:t>rs </a:t>
            </a:r>
            <a:r>
              <a:rPr sz="1000" spc="-15" dirty="0">
                <a:latin typeface="Arial"/>
                <a:cs typeface="Arial"/>
              </a:rPr>
              <a:t>plu</a:t>
            </a:r>
            <a:r>
              <a:rPr sz="1000" spc="-5" dirty="0">
                <a:latin typeface="Arial"/>
                <a:cs typeface="Arial"/>
              </a:rPr>
              <a:t>s 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25" dirty="0">
                <a:latin typeface="Arial"/>
                <a:cs typeface="Arial"/>
              </a:rPr>
              <a:t>w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-5" dirty="0">
                <a:latin typeface="Arial"/>
                <a:cs typeface="Arial"/>
              </a:rPr>
              <a:t>rd </a:t>
            </a:r>
            <a:r>
              <a:rPr sz="1000" spc="-15" dirty="0">
                <a:latin typeface="Arial"/>
                <a:cs typeface="Arial"/>
              </a:rPr>
              <a:t>an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id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sc</a:t>
            </a:r>
            <a:r>
              <a:rPr sz="1000" spc="-10" dirty="0">
                <a:latin typeface="Arial"/>
                <a:cs typeface="Arial"/>
              </a:rPr>
              <a:t>atte</a:t>
            </a:r>
            <a:r>
              <a:rPr sz="1000" spc="-5" dirty="0">
                <a:latin typeface="Arial"/>
                <a:cs typeface="Arial"/>
              </a:rPr>
              <a:t>r)</a:t>
            </a:r>
            <a:endParaRPr sz="1000">
              <a:latin typeface="Arial"/>
              <a:cs typeface="Arial"/>
            </a:endParaRPr>
          </a:p>
          <a:p>
            <a:pPr marL="91440" indent="-79375">
              <a:lnSpc>
                <a:spcPct val="100000"/>
              </a:lnSpc>
              <a:buFont typeface="Arial"/>
              <a:buChar char="•"/>
              <a:tabLst>
                <a:tab pos="91440" algn="l"/>
              </a:tabLst>
            </a:pPr>
            <a:r>
              <a:rPr sz="1000" b="1" spc="-10" dirty="0">
                <a:latin typeface="Arial"/>
                <a:cs typeface="Arial"/>
              </a:rPr>
              <a:t>Up </a:t>
            </a:r>
            <a:r>
              <a:rPr sz="1000" b="1" spc="-5" dirty="0">
                <a:latin typeface="Arial"/>
                <a:cs typeface="Arial"/>
              </a:rPr>
              <a:t>to </a:t>
            </a:r>
            <a:r>
              <a:rPr sz="1000" b="1" spc="-15" dirty="0">
                <a:latin typeface="Arial"/>
                <a:cs typeface="Arial"/>
              </a:rPr>
              <a:t>6</a:t>
            </a:r>
            <a:r>
              <a:rPr sz="1000" b="1" spc="-5" dirty="0">
                <a:latin typeface="Arial"/>
                <a:cs typeface="Arial"/>
              </a:rPr>
              <a:t>-</a:t>
            </a:r>
            <a:r>
              <a:rPr sz="1000" b="1" spc="5" dirty="0">
                <a:latin typeface="Arial"/>
                <a:cs typeface="Arial"/>
              </a:rPr>
              <a:t>w</a:t>
            </a:r>
            <a:r>
              <a:rPr sz="1000" b="1" spc="-15" dirty="0">
                <a:latin typeface="Arial"/>
                <a:cs typeface="Arial"/>
              </a:rPr>
              <a:t>a</a:t>
            </a:r>
            <a:r>
              <a:rPr sz="1000" b="1" spc="-10" dirty="0">
                <a:latin typeface="Arial"/>
                <a:cs typeface="Arial"/>
              </a:rPr>
              <a:t>y</a:t>
            </a:r>
            <a:r>
              <a:rPr sz="1000" b="1" spc="-3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high </a:t>
            </a:r>
            <a:r>
              <a:rPr sz="1000" b="1" spc="-15" dirty="0">
                <a:latin typeface="Arial"/>
                <a:cs typeface="Arial"/>
              </a:rPr>
              <a:t>s</a:t>
            </a:r>
            <a:r>
              <a:rPr sz="1000" b="1" spc="-10" dirty="0">
                <a:latin typeface="Arial"/>
                <a:cs typeface="Arial"/>
              </a:rPr>
              <a:t>p</a:t>
            </a:r>
            <a:r>
              <a:rPr sz="1000" b="1" spc="-15" dirty="0">
                <a:latin typeface="Arial"/>
                <a:cs typeface="Arial"/>
              </a:rPr>
              <a:t>ee</a:t>
            </a:r>
            <a:r>
              <a:rPr sz="1000" b="1" spc="-10" dirty="0">
                <a:latin typeface="Arial"/>
                <a:cs typeface="Arial"/>
              </a:rPr>
              <a:t>d </a:t>
            </a:r>
            <a:r>
              <a:rPr sz="1000" b="1" spc="-15" dirty="0">
                <a:latin typeface="Arial"/>
                <a:cs typeface="Arial"/>
              </a:rPr>
              <a:t>s</a:t>
            </a:r>
            <a:r>
              <a:rPr sz="1000" b="1" spc="-10" dirty="0">
                <a:latin typeface="Arial"/>
                <a:cs typeface="Arial"/>
              </a:rPr>
              <a:t>or</a:t>
            </a:r>
            <a:r>
              <a:rPr sz="1000" b="1" spc="-5" dirty="0">
                <a:latin typeface="Arial"/>
                <a:cs typeface="Arial"/>
              </a:rPr>
              <a:t>t</a:t>
            </a:r>
            <a:r>
              <a:rPr sz="1000" b="1" spc="-10" dirty="0">
                <a:latin typeface="Arial"/>
                <a:cs typeface="Arial"/>
              </a:rPr>
              <a:t>ing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Font typeface="Arial"/>
              <a:buChar char="•"/>
              <a:tabLst>
                <a:tab pos="92075" algn="l"/>
              </a:tabLst>
            </a:pPr>
            <a:r>
              <a:rPr sz="1000" b="1" spc="-10" dirty="0">
                <a:latin typeface="Arial"/>
                <a:cs typeface="Arial"/>
              </a:rPr>
              <a:t>C</a:t>
            </a:r>
            <a:r>
              <a:rPr sz="1000" b="1" spc="-25" dirty="0">
                <a:latin typeface="Arial"/>
                <a:cs typeface="Arial"/>
              </a:rPr>
              <a:t>y</a:t>
            </a:r>
            <a:r>
              <a:rPr sz="1000" b="1" spc="-10" dirty="0">
                <a:latin typeface="Arial"/>
                <a:cs typeface="Arial"/>
              </a:rPr>
              <a:t>CL</a:t>
            </a:r>
            <a:r>
              <a:rPr sz="1000" b="1" spc="-5" dirty="0">
                <a:latin typeface="Arial"/>
                <a:cs typeface="Arial"/>
              </a:rPr>
              <a:t>O</a:t>
            </a:r>
            <a:r>
              <a:rPr sz="1000" b="1" spc="-10" dirty="0">
                <a:latin typeface="Arial"/>
                <a:cs typeface="Arial"/>
              </a:rPr>
              <a:t>NE</a:t>
            </a:r>
            <a:r>
              <a:rPr sz="1000" b="1" spc="1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single</a:t>
            </a:r>
            <a:r>
              <a:rPr sz="1000" b="1" spc="-2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cel</a:t>
            </a:r>
            <a:r>
              <a:rPr sz="1000" b="1" spc="-5" dirty="0">
                <a:latin typeface="Arial"/>
                <a:cs typeface="Arial"/>
              </a:rPr>
              <a:t>l </a:t>
            </a:r>
            <a:r>
              <a:rPr sz="1000" b="1" spc="-15" dirty="0">
                <a:latin typeface="Arial"/>
                <a:cs typeface="Arial"/>
              </a:rPr>
              <a:t>s</a:t>
            </a:r>
            <a:r>
              <a:rPr sz="1000" b="1" spc="-10" dirty="0">
                <a:latin typeface="Arial"/>
                <a:cs typeface="Arial"/>
              </a:rPr>
              <a:t>or</a:t>
            </a:r>
            <a:r>
              <a:rPr sz="1000" b="1" spc="-5" dirty="0">
                <a:latin typeface="Arial"/>
                <a:cs typeface="Arial"/>
              </a:rPr>
              <a:t>t</a:t>
            </a:r>
            <a:r>
              <a:rPr sz="1000" b="1" spc="-10" dirty="0">
                <a:latin typeface="Arial"/>
                <a:cs typeface="Arial"/>
              </a:rPr>
              <a:t>ing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158367" y="5368961"/>
            <a:ext cx="2061845" cy="773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46050">
              <a:lnSpc>
                <a:spcPct val="100000"/>
              </a:lnSpc>
              <a:buFont typeface="Arial"/>
              <a:buChar char="•"/>
              <a:tabLst>
                <a:tab pos="91440" algn="l"/>
              </a:tabLst>
            </a:pPr>
            <a:r>
              <a:rPr sz="1000" b="1" spc="-20" dirty="0">
                <a:latin typeface="Arial"/>
                <a:cs typeface="Arial"/>
              </a:rPr>
              <a:t>&gt;</a:t>
            </a:r>
            <a:r>
              <a:rPr sz="1000" b="1" spc="-15" dirty="0">
                <a:latin typeface="Arial"/>
                <a:cs typeface="Arial"/>
              </a:rPr>
              <a:t>3</a:t>
            </a:r>
            <a:r>
              <a:rPr sz="1000" b="1" spc="-10" dirty="0">
                <a:latin typeface="Arial"/>
                <a:cs typeface="Arial"/>
              </a:rPr>
              <a:t>5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param</a:t>
            </a:r>
            <a:r>
              <a:rPr sz="1000" b="1" spc="-15" dirty="0">
                <a:latin typeface="Arial"/>
                <a:cs typeface="Arial"/>
              </a:rPr>
              <a:t>e</a:t>
            </a:r>
            <a:r>
              <a:rPr sz="1000" b="1" spc="-5" dirty="0">
                <a:latin typeface="Arial"/>
                <a:cs typeface="Arial"/>
              </a:rPr>
              <a:t>t</a:t>
            </a:r>
            <a:r>
              <a:rPr sz="1000" b="1" spc="-10" dirty="0">
                <a:latin typeface="Arial"/>
                <a:cs typeface="Arial"/>
              </a:rPr>
              <a:t>ers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ba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s 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pe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et</a:t>
            </a:r>
            <a:r>
              <a:rPr sz="1000" spc="-5" dirty="0">
                <a:latin typeface="Arial"/>
                <a:cs typeface="Arial"/>
              </a:rPr>
              <a:t>ry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dete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io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etal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otope</a:t>
            </a:r>
            <a:r>
              <a:rPr sz="1000" spc="0" dirty="0">
                <a:latin typeface="Arial"/>
                <a:cs typeface="Arial"/>
              </a:rPr>
              <a:t>-</a:t>
            </a:r>
            <a:r>
              <a:rPr sz="1000" spc="-15" dirty="0">
                <a:latin typeface="Arial"/>
                <a:cs typeface="Arial"/>
              </a:rPr>
              <a:t>labele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ant</a:t>
            </a:r>
            <a:r>
              <a:rPr sz="1000" spc="-15" dirty="0">
                <a:latin typeface="Arial"/>
                <a:cs typeface="Arial"/>
              </a:rPr>
              <a:t>ibod</a:t>
            </a:r>
            <a:r>
              <a:rPr sz="1000" spc="-5" dirty="0">
                <a:latin typeface="Arial"/>
                <a:cs typeface="Arial"/>
              </a:rPr>
              <a:t>y 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ta</a:t>
            </a:r>
            <a:r>
              <a:rPr sz="1000" spc="-15" dirty="0">
                <a:latin typeface="Arial"/>
                <a:cs typeface="Arial"/>
              </a:rPr>
              <a:t>ining</a:t>
            </a:r>
            <a:endParaRPr sz="100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  <a:buFont typeface="Arial"/>
              <a:buChar char="•"/>
              <a:tabLst>
                <a:tab pos="91440" algn="l"/>
              </a:tabLst>
            </a:pPr>
            <a:r>
              <a:rPr sz="1000" spc="-10" dirty="0">
                <a:latin typeface="Arial"/>
                <a:cs typeface="Arial"/>
              </a:rPr>
              <a:t>No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nee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ingl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olo</a:t>
            </a:r>
            <a:r>
              <a:rPr sz="1000" spc="-5" dirty="0">
                <a:latin typeface="Arial"/>
                <a:cs typeface="Arial"/>
              </a:rPr>
              <a:t>r 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ont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ol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 or 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15" dirty="0">
                <a:latin typeface="Arial"/>
                <a:cs typeface="Arial"/>
              </a:rPr>
              <a:t>luo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sc</a:t>
            </a:r>
            <a:r>
              <a:rPr sz="1000" spc="-15" dirty="0">
                <a:latin typeface="Arial"/>
                <a:cs typeface="Arial"/>
              </a:rPr>
              <a:t>en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15" dirty="0">
                <a:latin typeface="Arial"/>
                <a:cs typeface="Arial"/>
              </a:rPr>
              <a:t>pen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9680" y="7403592"/>
            <a:ext cx="2379345" cy="1943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-15" dirty="0">
                <a:latin typeface="Arial"/>
                <a:cs typeface="Arial"/>
              </a:rPr>
              <a:t>F</a:t>
            </a:r>
            <a:r>
              <a:rPr sz="1200" b="1" spc="-5" dirty="0">
                <a:latin typeface="Arial"/>
                <a:cs typeface="Arial"/>
              </a:rPr>
              <a:t>l</a:t>
            </a:r>
            <a:r>
              <a:rPr sz="1200" b="1" spc="-15" dirty="0">
                <a:latin typeface="Arial"/>
                <a:cs typeface="Arial"/>
              </a:rPr>
              <a:t>u</a:t>
            </a:r>
            <a:r>
              <a:rPr sz="1200" b="1" spc="-5" dirty="0">
                <a:latin typeface="Arial"/>
                <a:cs typeface="Arial"/>
              </a:rPr>
              <a:t>i</a:t>
            </a:r>
            <a:r>
              <a:rPr sz="1200" b="1" spc="-15" dirty="0">
                <a:latin typeface="Arial"/>
                <a:cs typeface="Arial"/>
              </a:rPr>
              <a:t>d</a:t>
            </a:r>
            <a:r>
              <a:rPr sz="1200" b="1" spc="-5" dirty="0">
                <a:latin typeface="Arial"/>
                <a:cs typeface="Arial"/>
              </a:rPr>
              <a:t>ig</a:t>
            </a:r>
            <a:r>
              <a:rPr sz="1200" b="1" spc="0" dirty="0">
                <a:latin typeface="Arial"/>
                <a:cs typeface="Arial"/>
              </a:rPr>
              <a:t>m</a:t>
            </a:r>
            <a:r>
              <a:rPr sz="1200" b="1" spc="25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Heli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0" dirty="0">
                <a:latin typeface="Arial"/>
                <a:cs typeface="Arial"/>
              </a:rPr>
              <a:t>s</a:t>
            </a:r>
            <a:r>
              <a:rPr sz="1200" b="1" spc="-5" dirty="0">
                <a:latin typeface="Arial"/>
                <a:cs typeface="Arial"/>
              </a:rPr>
              <a:t> M</a:t>
            </a:r>
            <a:r>
              <a:rPr sz="1200" b="1" spc="0" dirty="0">
                <a:latin typeface="Arial"/>
                <a:cs typeface="Arial"/>
              </a:rPr>
              <a:t>ass</a:t>
            </a:r>
            <a:r>
              <a:rPr sz="1200" b="1" spc="-2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C</a:t>
            </a:r>
            <a:r>
              <a:rPr sz="1200" b="1" spc="-35" dirty="0">
                <a:latin typeface="Arial"/>
                <a:cs typeface="Arial"/>
              </a:rPr>
              <a:t>y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-15" dirty="0">
                <a:latin typeface="Arial"/>
                <a:cs typeface="Arial"/>
              </a:rPr>
              <a:t>o</a:t>
            </a:r>
            <a:r>
              <a:rPr sz="1200" b="1" spc="0" dirty="0">
                <a:latin typeface="Arial"/>
                <a:cs typeface="Arial"/>
              </a:rPr>
              <a:t>me</a:t>
            </a:r>
            <a:r>
              <a:rPr sz="1200" b="1" spc="-5" dirty="0">
                <a:latin typeface="Arial"/>
                <a:cs typeface="Arial"/>
              </a:rPr>
              <a:t>t</a:t>
            </a:r>
            <a:r>
              <a:rPr sz="1200" b="1" spc="0" dirty="0">
                <a:latin typeface="Arial"/>
                <a:cs typeface="Arial"/>
              </a:rPr>
              <a:t>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622916" y="7681645"/>
            <a:ext cx="1318798" cy="111288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2121830" y="7846420"/>
            <a:ext cx="2061845" cy="7734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46050" indent="0">
              <a:lnSpc>
                <a:spcPct val="100000"/>
              </a:lnSpc>
              <a:buFont typeface="Arial"/>
              <a:buChar char="•"/>
              <a:tabLst>
                <a:tab pos="91440" algn="l"/>
              </a:tabLst>
            </a:pPr>
            <a:r>
              <a:rPr sz="1000" b="1" spc="-20" dirty="0">
                <a:latin typeface="Arial"/>
                <a:cs typeface="Arial"/>
              </a:rPr>
              <a:t>&gt;</a:t>
            </a:r>
            <a:r>
              <a:rPr sz="1000" b="1" spc="-15" dirty="0">
                <a:latin typeface="Arial"/>
                <a:cs typeface="Arial"/>
              </a:rPr>
              <a:t>6</a:t>
            </a:r>
            <a:r>
              <a:rPr sz="1000" b="1" spc="-10" dirty="0">
                <a:latin typeface="Arial"/>
                <a:cs typeface="Arial"/>
              </a:rPr>
              <a:t>0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param</a:t>
            </a:r>
            <a:r>
              <a:rPr sz="1000" b="1" spc="-15" dirty="0">
                <a:latin typeface="Arial"/>
                <a:cs typeface="Arial"/>
              </a:rPr>
              <a:t>e</a:t>
            </a:r>
            <a:r>
              <a:rPr sz="1000" b="1" spc="-5" dirty="0">
                <a:latin typeface="Arial"/>
                <a:cs typeface="Arial"/>
              </a:rPr>
              <a:t>t</a:t>
            </a:r>
            <a:r>
              <a:rPr sz="1000" b="1" spc="-10" dirty="0">
                <a:latin typeface="Arial"/>
                <a:cs typeface="Arial"/>
              </a:rPr>
              <a:t>ers</a:t>
            </a:r>
            <a:r>
              <a:rPr sz="1000" b="1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ba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15" dirty="0">
                <a:latin typeface="Arial"/>
                <a:cs typeface="Arial"/>
              </a:rPr>
              <a:t>a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5" dirty="0">
                <a:latin typeface="Arial"/>
                <a:cs typeface="Arial"/>
              </a:rPr>
              <a:t>s 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pe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et</a:t>
            </a:r>
            <a:r>
              <a:rPr sz="1000" spc="-5" dirty="0">
                <a:latin typeface="Arial"/>
                <a:cs typeface="Arial"/>
              </a:rPr>
              <a:t>ry</a:t>
            </a:r>
            <a:r>
              <a:rPr sz="1000" spc="-3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dete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t</a:t>
            </a:r>
            <a:r>
              <a:rPr sz="1000" spc="-15" dirty="0">
                <a:latin typeface="Arial"/>
                <a:cs typeface="Arial"/>
              </a:rPr>
              <a:t>io</a:t>
            </a:r>
            <a:r>
              <a:rPr sz="1000" spc="-10" dirty="0">
                <a:latin typeface="Arial"/>
                <a:cs typeface="Arial"/>
              </a:rPr>
              <a:t>n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f 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10" dirty="0">
                <a:latin typeface="Arial"/>
                <a:cs typeface="Arial"/>
              </a:rPr>
              <a:t>etal </a:t>
            </a:r>
            <a:r>
              <a:rPr sz="1000" spc="-15" dirty="0">
                <a:latin typeface="Arial"/>
                <a:cs typeface="Arial"/>
              </a:rPr>
              <a:t>i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otope</a:t>
            </a:r>
            <a:r>
              <a:rPr sz="1000" spc="0" dirty="0">
                <a:latin typeface="Arial"/>
                <a:cs typeface="Arial"/>
              </a:rPr>
              <a:t>-</a:t>
            </a:r>
            <a:r>
              <a:rPr sz="1000" spc="-15" dirty="0">
                <a:latin typeface="Arial"/>
                <a:cs typeface="Arial"/>
              </a:rPr>
              <a:t>labele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ant</a:t>
            </a:r>
            <a:r>
              <a:rPr sz="1000" spc="-15" dirty="0">
                <a:latin typeface="Arial"/>
                <a:cs typeface="Arial"/>
              </a:rPr>
              <a:t>ibod</a:t>
            </a:r>
            <a:r>
              <a:rPr sz="1000" spc="-5" dirty="0">
                <a:latin typeface="Arial"/>
                <a:cs typeface="Arial"/>
              </a:rPr>
              <a:t>y 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ta</a:t>
            </a:r>
            <a:r>
              <a:rPr sz="1000" spc="-15" dirty="0">
                <a:latin typeface="Arial"/>
                <a:cs typeface="Arial"/>
              </a:rPr>
              <a:t>ining</a:t>
            </a:r>
            <a:endParaRPr sz="100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  <a:buFont typeface="Arial"/>
              <a:buChar char="•"/>
              <a:tabLst>
                <a:tab pos="91440" algn="l"/>
              </a:tabLst>
            </a:pPr>
            <a:r>
              <a:rPr sz="1000" spc="-10" dirty="0">
                <a:latin typeface="Arial"/>
                <a:cs typeface="Arial"/>
              </a:rPr>
              <a:t>No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5" dirty="0">
                <a:latin typeface="Arial"/>
                <a:cs typeface="Arial"/>
              </a:rPr>
              <a:t>nee</a:t>
            </a:r>
            <a:r>
              <a:rPr sz="1000" spc="-10" dirty="0">
                <a:latin typeface="Arial"/>
                <a:cs typeface="Arial"/>
              </a:rPr>
              <a:t>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5" dirty="0">
                <a:latin typeface="Arial"/>
                <a:cs typeface="Arial"/>
              </a:rPr>
              <a:t>ingl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olo</a:t>
            </a:r>
            <a:r>
              <a:rPr sz="1000" spc="-5" dirty="0">
                <a:latin typeface="Arial"/>
                <a:cs typeface="Arial"/>
              </a:rPr>
              <a:t>r 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ont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ol</a:t>
            </a:r>
            <a:r>
              <a:rPr sz="1000" spc="-5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 or </a:t>
            </a:r>
            <a:r>
              <a:rPr sz="1000" spc="5" dirty="0">
                <a:latin typeface="Arial"/>
                <a:cs typeface="Arial"/>
              </a:rPr>
              <a:t>f</a:t>
            </a:r>
            <a:r>
              <a:rPr sz="1000" spc="-15" dirty="0">
                <a:latin typeface="Arial"/>
                <a:cs typeface="Arial"/>
              </a:rPr>
              <a:t>luo</a:t>
            </a:r>
            <a:r>
              <a:rPr sz="1000" spc="-5" dirty="0">
                <a:latin typeface="Arial"/>
                <a:cs typeface="Arial"/>
              </a:rPr>
              <a:t>r</a:t>
            </a:r>
            <a:r>
              <a:rPr sz="1000" spc="-15" dirty="0">
                <a:latin typeface="Arial"/>
                <a:cs typeface="Arial"/>
              </a:rPr>
              <a:t>e</a:t>
            </a:r>
            <a:r>
              <a:rPr sz="1000" spc="0" dirty="0">
                <a:latin typeface="Arial"/>
                <a:cs typeface="Arial"/>
              </a:rPr>
              <a:t>sc</a:t>
            </a:r>
            <a:r>
              <a:rPr sz="1000" spc="-15" dirty="0">
                <a:latin typeface="Arial"/>
                <a:cs typeface="Arial"/>
              </a:rPr>
              <a:t>en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0" dirty="0">
                <a:latin typeface="Arial"/>
                <a:cs typeface="Arial"/>
              </a:rPr>
              <a:t>e</a:t>
            </a:r>
            <a:r>
              <a:rPr sz="1000" spc="-30" dirty="0">
                <a:latin typeface="Arial"/>
                <a:cs typeface="Arial"/>
              </a:rPr>
              <a:t> </a:t>
            </a:r>
            <a:r>
              <a:rPr sz="1000" spc="0" dirty="0">
                <a:latin typeface="Arial"/>
                <a:cs typeface="Arial"/>
              </a:rPr>
              <a:t>c</a:t>
            </a:r>
            <a:r>
              <a:rPr sz="1000" spc="-15" dirty="0">
                <a:latin typeface="Arial"/>
                <a:cs typeface="Arial"/>
              </a:rPr>
              <a:t>o</a:t>
            </a:r>
            <a:r>
              <a:rPr sz="1000" spc="10" dirty="0">
                <a:latin typeface="Arial"/>
                <a:cs typeface="Arial"/>
              </a:rPr>
              <a:t>m</a:t>
            </a:r>
            <a:r>
              <a:rPr sz="1000" spc="-15" dirty="0">
                <a:latin typeface="Arial"/>
                <a:cs typeface="Arial"/>
              </a:rPr>
              <a:t>pen</a:t>
            </a:r>
            <a:r>
              <a:rPr sz="1000" spc="0" dirty="0">
                <a:latin typeface="Arial"/>
                <a:cs typeface="Arial"/>
              </a:rPr>
              <a:t>s</a:t>
            </a:r>
            <a:r>
              <a:rPr sz="1000" spc="-10" dirty="0">
                <a:latin typeface="Arial"/>
                <a:cs typeface="Arial"/>
              </a:rPr>
              <a:t>at</a:t>
            </a:r>
            <a:r>
              <a:rPr sz="1000" spc="-15" dirty="0">
                <a:latin typeface="Arial"/>
                <a:cs typeface="Arial"/>
              </a:rPr>
              <a:t>ion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entury"/>
                <a:cs typeface="Century"/>
              </a:rPr>
              <a:t>C</a:t>
            </a:r>
            <a:r>
              <a:rPr sz="850" spc="195" dirty="0">
                <a:latin typeface="Century"/>
                <a:cs typeface="Century"/>
              </a:rPr>
              <a:t>enter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850" spc="240" dirty="0">
                <a:latin typeface="Century"/>
                <a:cs typeface="Century"/>
              </a:rPr>
              <a:t>for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I</a:t>
            </a:r>
            <a:r>
              <a:rPr sz="850" spc="175" dirty="0">
                <a:latin typeface="Century"/>
                <a:cs typeface="Century"/>
              </a:rPr>
              <a:t>nno</a:t>
            </a:r>
            <a:r>
              <a:rPr sz="850" spc="65" dirty="0">
                <a:latin typeface="Century"/>
                <a:cs typeface="Century"/>
              </a:rPr>
              <a:t>v</a:t>
            </a:r>
            <a:r>
              <a:rPr sz="850" spc="80" dirty="0">
                <a:latin typeface="Century"/>
                <a:cs typeface="Century"/>
              </a:rPr>
              <a:t>a</a:t>
            </a:r>
            <a:r>
              <a:rPr sz="850" spc="225" dirty="0">
                <a:latin typeface="Century"/>
                <a:cs typeface="Century"/>
              </a:rPr>
              <a:t>t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60" dirty="0">
                <a:latin typeface="Century"/>
                <a:cs typeface="Century"/>
              </a:rPr>
              <a:t>ve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50" dirty="0">
                <a:latin typeface="Century"/>
                <a:cs typeface="Century"/>
              </a:rPr>
              <a:t>omed</a:t>
            </a:r>
            <a:r>
              <a:rPr sz="850" spc="-10" dirty="0">
                <a:latin typeface="Century"/>
                <a:cs typeface="Century"/>
              </a:rPr>
              <a:t>I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210" dirty="0">
                <a:latin typeface="Century"/>
                <a:cs typeface="Century"/>
              </a:rPr>
              <a:t>al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850" spc="180" dirty="0">
                <a:latin typeface="Century"/>
                <a:cs typeface="Century"/>
              </a:rPr>
              <a:t>esour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155" dirty="0">
                <a:latin typeface="Century"/>
                <a:cs typeface="Century"/>
              </a:rPr>
              <a:t>es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0" dirty="0">
                <a:latin typeface="Century"/>
                <a:cs typeface="Century"/>
              </a:rPr>
              <a:t>(CI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1200" spc="0" dirty="0">
                <a:latin typeface="Century"/>
                <a:cs typeface="Century"/>
              </a:rPr>
              <a:t>)</a:t>
            </a:r>
            <a:endParaRPr sz="1200">
              <a:latin typeface="Century"/>
              <a:cs typeface="Century"/>
            </a:endParaRPr>
          </a:p>
          <a:p>
            <a:pPr marL="1567815">
              <a:lnSpc>
                <a:spcPts val="1300"/>
              </a:lnSpc>
            </a:pPr>
            <a:r>
              <a:rPr sz="1100" spc="-10" dirty="0">
                <a:latin typeface="Century"/>
                <a:cs typeface="Century"/>
                <a:hlinkClick r:id="rId9"/>
              </a:rPr>
              <a:t>medschool.umaryland.edu</a:t>
            </a:r>
            <a:r>
              <a:rPr sz="1100" spc="-5" dirty="0">
                <a:latin typeface="Century"/>
                <a:cs typeface="Century"/>
                <a:hlinkClick r:id="rId9"/>
              </a:rPr>
              <a:t>/CIBR</a:t>
            </a:r>
            <a:endParaRPr sz="1100"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1721102"/>
            <a:ext cx="1901189" cy="168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latin typeface="Arial"/>
                <a:cs typeface="Arial"/>
              </a:rPr>
              <a:t>Principles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of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35" dirty="0">
                <a:latin typeface="Arial"/>
                <a:cs typeface="Arial"/>
              </a:rPr>
              <a:t>Fl</a:t>
            </a:r>
            <a:r>
              <a:rPr sz="1000" b="1" spc="15" dirty="0">
                <a:latin typeface="Arial"/>
                <a:cs typeface="Arial"/>
              </a:rPr>
              <a:t>o</a:t>
            </a:r>
            <a:r>
              <a:rPr sz="1000" b="1" spc="75" dirty="0">
                <a:latin typeface="Arial"/>
                <a:cs typeface="Arial"/>
              </a:rPr>
              <a:t>w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C</a:t>
            </a:r>
            <a:r>
              <a:rPr sz="1000" b="1" spc="75" dirty="0">
                <a:latin typeface="Arial"/>
                <a:cs typeface="Arial"/>
              </a:rPr>
              <a:t>y</a:t>
            </a:r>
            <a:r>
              <a:rPr sz="1000" b="1" spc="30" dirty="0">
                <a:latin typeface="Arial"/>
                <a:cs typeface="Arial"/>
              </a:rPr>
              <a:t>t</a:t>
            </a:r>
            <a:r>
              <a:rPr sz="1000" b="1" spc="50" dirty="0">
                <a:latin typeface="Arial"/>
                <a:cs typeface="Arial"/>
              </a:rPr>
              <a:t>ometry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58800" y="2008122"/>
            <a:ext cx="459105" cy="149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40" dirty="0">
                <a:latin typeface="Arial"/>
                <a:cs typeface="Arial"/>
              </a:rPr>
              <a:t>Fluidics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58900" y="2008122"/>
            <a:ext cx="1884680" cy="287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 indent="-89535">
              <a:lnSpc>
                <a:spcPct val="100000"/>
              </a:lnSpc>
              <a:buFont typeface="Arial"/>
              <a:buChar char="•"/>
              <a:tabLst>
                <a:tab pos="101600" algn="l"/>
              </a:tabLst>
            </a:pPr>
            <a:r>
              <a:rPr sz="900" spc="0" dirty="0">
                <a:latin typeface="Arial"/>
                <a:cs typeface="Arial"/>
              </a:rPr>
              <a:t>C</a:t>
            </a:r>
            <a:r>
              <a:rPr sz="900" spc="20" dirty="0">
                <a:latin typeface="Arial"/>
                <a:cs typeface="Arial"/>
              </a:rPr>
              <a:t>ells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in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a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single-</a:t>
            </a:r>
            <a:r>
              <a:rPr sz="900" spc="35" dirty="0">
                <a:latin typeface="Arial"/>
                <a:cs typeface="Arial"/>
              </a:rPr>
              <a:t>c</a:t>
            </a:r>
            <a:r>
              <a:rPr sz="900" spc="30" dirty="0">
                <a:latin typeface="Arial"/>
                <a:cs typeface="Arial"/>
              </a:rPr>
              <a:t>ell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suspension</a:t>
            </a:r>
            <a:endParaRPr sz="900">
              <a:latin typeface="Arial"/>
              <a:cs typeface="Arial"/>
            </a:endParaRPr>
          </a:p>
          <a:p>
            <a:pPr marL="101600" indent="-89535">
              <a:lnSpc>
                <a:spcPct val="100000"/>
              </a:lnSpc>
              <a:buFont typeface="Arial"/>
              <a:buChar char="•"/>
              <a:tabLst>
                <a:tab pos="101600" algn="l"/>
              </a:tabLst>
            </a:pPr>
            <a:r>
              <a:rPr sz="900" spc="45" dirty="0">
                <a:latin typeface="Arial"/>
                <a:cs typeface="Arial"/>
              </a:rPr>
              <a:t>Fl</a:t>
            </a:r>
            <a:r>
              <a:rPr sz="900" spc="35" dirty="0">
                <a:latin typeface="Arial"/>
                <a:cs typeface="Arial"/>
              </a:rPr>
              <a:t>o</a:t>
            </a:r>
            <a:r>
              <a:rPr sz="900" spc="120" dirty="0">
                <a:latin typeface="Arial"/>
                <a:cs typeface="Arial"/>
              </a:rPr>
              <a:t>w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in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a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single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file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80" dirty="0">
                <a:latin typeface="Arial"/>
                <a:cs typeface="Arial"/>
              </a:rPr>
              <a:t>th</a:t>
            </a:r>
            <a:r>
              <a:rPr sz="900" spc="45" dirty="0">
                <a:latin typeface="Arial"/>
                <a:cs typeface="Arial"/>
              </a:rPr>
              <a:t>r</a:t>
            </a:r>
            <a:r>
              <a:rPr sz="900" spc="70" dirty="0">
                <a:latin typeface="Arial"/>
                <a:cs typeface="Arial"/>
              </a:rPr>
              <a:t>ough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8800" y="2419602"/>
            <a:ext cx="396875" cy="149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55" dirty="0">
                <a:latin typeface="Arial"/>
                <a:cs typeface="Arial"/>
              </a:rPr>
              <a:t>Optics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58900" y="2419602"/>
            <a:ext cx="2095500" cy="4241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 indent="-89535">
              <a:lnSpc>
                <a:spcPct val="100000"/>
              </a:lnSpc>
              <a:buFont typeface="Arial"/>
              <a:buChar char="•"/>
              <a:tabLst>
                <a:tab pos="101600" algn="l"/>
              </a:tabLst>
            </a:pPr>
            <a:r>
              <a:rPr sz="900" spc="75" dirty="0">
                <a:latin typeface="Arial"/>
                <a:cs typeface="Arial"/>
              </a:rPr>
              <a:t>An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0" dirty="0">
                <a:latin typeface="Arial"/>
                <a:cs typeface="Arial"/>
              </a:rPr>
              <a:t>illumin</a:t>
            </a:r>
            <a:r>
              <a:rPr sz="900" spc="55" dirty="0">
                <a:latin typeface="Arial"/>
                <a:cs typeface="Arial"/>
              </a:rPr>
              <a:t>a</a:t>
            </a:r>
            <a:r>
              <a:rPr sz="900" spc="95" dirty="0">
                <a:latin typeface="Arial"/>
                <a:cs typeface="Arial"/>
              </a:rPr>
              <a:t>t</a:t>
            </a:r>
            <a:r>
              <a:rPr sz="900" spc="60" dirty="0">
                <a:latin typeface="Arial"/>
                <a:cs typeface="Arial"/>
              </a:rPr>
              <a:t>ed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v</a:t>
            </a:r>
            <a:r>
              <a:rPr sz="900" spc="55" dirty="0">
                <a:latin typeface="Arial"/>
                <a:cs typeface="Arial"/>
              </a:rPr>
              <a:t>olume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75" dirty="0">
                <a:latin typeface="Arial"/>
                <a:cs typeface="Arial"/>
              </a:rPr>
              <a:t>whe</a:t>
            </a:r>
            <a:r>
              <a:rPr sz="900" spc="20" dirty="0">
                <a:latin typeface="Arial"/>
                <a:cs typeface="Arial"/>
              </a:rPr>
              <a:t>r</a:t>
            </a:r>
            <a:r>
              <a:rPr sz="900" spc="30" dirty="0">
                <a:latin typeface="Arial"/>
                <a:cs typeface="Arial"/>
              </a:rPr>
              <a:t>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th</a:t>
            </a:r>
            <a:r>
              <a:rPr sz="900" spc="50" dirty="0">
                <a:latin typeface="Arial"/>
                <a:cs typeface="Arial"/>
              </a:rPr>
              <a:t>e</a:t>
            </a:r>
            <a:r>
              <a:rPr sz="900" spc="80" dirty="0">
                <a:latin typeface="Arial"/>
                <a:cs typeface="Arial"/>
              </a:rPr>
              <a:t>y</a:t>
            </a:r>
            <a:endParaRPr sz="900">
              <a:latin typeface="Arial"/>
              <a:cs typeface="Arial"/>
            </a:endParaRPr>
          </a:p>
          <a:p>
            <a:pPr marL="101600" indent="-89535">
              <a:lnSpc>
                <a:spcPct val="100000"/>
              </a:lnSpc>
              <a:buFont typeface="Arial"/>
              <a:buChar char="•"/>
              <a:tabLst>
                <a:tab pos="101600" algn="l"/>
              </a:tabLst>
            </a:pPr>
            <a:r>
              <a:rPr sz="900" spc="15" dirty="0">
                <a:latin typeface="Arial"/>
                <a:cs typeface="Arial"/>
              </a:rPr>
              <a:t>Sc</a:t>
            </a:r>
            <a:r>
              <a:rPr sz="900" spc="10" dirty="0">
                <a:latin typeface="Arial"/>
                <a:cs typeface="Arial"/>
              </a:rPr>
              <a:t>a</a:t>
            </a:r>
            <a:r>
              <a:rPr sz="900" spc="110" dirty="0">
                <a:latin typeface="Arial"/>
                <a:cs typeface="Arial"/>
              </a:rPr>
              <a:t>t</a:t>
            </a:r>
            <a:r>
              <a:rPr sz="900" spc="95" dirty="0">
                <a:latin typeface="Arial"/>
                <a:cs typeface="Arial"/>
              </a:rPr>
              <a:t>t</a:t>
            </a:r>
            <a:r>
              <a:rPr sz="900" spc="45" dirty="0">
                <a:latin typeface="Arial"/>
                <a:cs typeface="Arial"/>
              </a:rPr>
              <a:t>er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light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and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emit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fluo</a:t>
            </a:r>
            <a:r>
              <a:rPr sz="900" spc="30" dirty="0">
                <a:latin typeface="Arial"/>
                <a:cs typeface="Arial"/>
              </a:rPr>
              <a:t>r</a:t>
            </a:r>
            <a:r>
              <a:rPr sz="900" spc="25" dirty="0">
                <a:latin typeface="Arial"/>
                <a:cs typeface="Arial"/>
              </a:rPr>
              <a:t>es</a:t>
            </a:r>
            <a:r>
              <a:rPr sz="900" spc="10" dirty="0">
                <a:latin typeface="Arial"/>
                <a:cs typeface="Arial"/>
              </a:rPr>
              <a:t>c</a:t>
            </a:r>
            <a:r>
              <a:rPr sz="900" spc="50" dirty="0">
                <a:latin typeface="Arial"/>
                <a:cs typeface="Arial"/>
              </a:rPr>
              <a:t>en</a:t>
            </a:r>
            <a:r>
              <a:rPr sz="900" spc="30" dirty="0">
                <a:latin typeface="Arial"/>
                <a:cs typeface="Arial"/>
              </a:rPr>
              <a:t>ce</a:t>
            </a:r>
            <a:endParaRPr sz="900">
              <a:latin typeface="Arial"/>
              <a:cs typeface="Arial"/>
            </a:endParaRPr>
          </a:p>
          <a:p>
            <a:pPr marL="101600" indent="-89535">
              <a:lnSpc>
                <a:spcPct val="100000"/>
              </a:lnSpc>
              <a:buFont typeface="Arial"/>
              <a:buChar char="•"/>
              <a:tabLst>
                <a:tab pos="101600" algn="l"/>
              </a:tabLst>
            </a:pPr>
            <a:r>
              <a:rPr sz="900" spc="15" dirty="0">
                <a:latin typeface="Arial"/>
                <a:cs typeface="Arial"/>
              </a:rPr>
              <a:t>T</a:t>
            </a:r>
            <a:r>
              <a:rPr sz="900" spc="35" dirty="0">
                <a:latin typeface="Arial"/>
                <a:cs typeface="Arial"/>
              </a:rPr>
              <a:t>h</a:t>
            </a:r>
            <a:r>
              <a:rPr sz="900" spc="30" dirty="0">
                <a:latin typeface="Arial"/>
                <a:cs typeface="Arial"/>
              </a:rPr>
              <a:t>a</a:t>
            </a:r>
            <a:r>
              <a:rPr sz="900" spc="110" dirty="0">
                <a:latin typeface="Arial"/>
                <a:cs typeface="Arial"/>
              </a:rPr>
              <a:t>t</a:t>
            </a:r>
            <a:r>
              <a:rPr sz="900" spc="15" dirty="0">
                <a:latin typeface="Arial"/>
                <a:cs typeface="Arial"/>
              </a:rPr>
              <a:t> is </a:t>
            </a:r>
            <a:r>
              <a:rPr sz="900" spc="60" dirty="0">
                <a:latin typeface="Arial"/>
                <a:cs typeface="Arial"/>
              </a:rPr>
              <a:t>fil</a:t>
            </a:r>
            <a:r>
              <a:rPr sz="900" spc="55" dirty="0">
                <a:latin typeface="Arial"/>
                <a:cs typeface="Arial"/>
              </a:rPr>
              <a:t>t</a:t>
            </a:r>
            <a:r>
              <a:rPr sz="900" spc="60" dirty="0">
                <a:latin typeface="Arial"/>
                <a:cs typeface="Arial"/>
              </a:rPr>
              <a:t>e</a:t>
            </a:r>
            <a:r>
              <a:rPr sz="900" spc="15" dirty="0">
                <a:latin typeface="Arial"/>
                <a:cs typeface="Arial"/>
              </a:rPr>
              <a:t>r</a:t>
            </a:r>
            <a:r>
              <a:rPr sz="900" spc="25" dirty="0">
                <a:latin typeface="Arial"/>
                <a:cs typeface="Arial"/>
              </a:rPr>
              <a:t>ed,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c</a:t>
            </a:r>
            <a:r>
              <a:rPr sz="900" spc="60" dirty="0">
                <a:latin typeface="Arial"/>
                <a:cs typeface="Arial"/>
              </a:rPr>
              <a:t>ollec</a:t>
            </a:r>
            <a:r>
              <a:rPr sz="900" spc="25" dirty="0">
                <a:latin typeface="Arial"/>
                <a:cs typeface="Arial"/>
              </a:rPr>
              <a:t>t</a:t>
            </a:r>
            <a:r>
              <a:rPr sz="900" spc="60" dirty="0">
                <a:latin typeface="Arial"/>
                <a:cs typeface="Arial"/>
              </a:rPr>
              <a:t>ed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55" dirty="0">
                <a:latin typeface="Arial"/>
                <a:cs typeface="Arial"/>
              </a:rPr>
              <a:t>and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8800" y="2968242"/>
            <a:ext cx="651510" cy="1498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900" spc="50" dirty="0">
                <a:latin typeface="Arial"/>
                <a:cs typeface="Arial"/>
              </a:rPr>
              <a:t>Elect</a:t>
            </a:r>
            <a:r>
              <a:rPr sz="900" spc="15" dirty="0">
                <a:latin typeface="Arial"/>
                <a:cs typeface="Arial"/>
              </a:rPr>
              <a:t>r</a:t>
            </a:r>
            <a:r>
              <a:rPr sz="900" spc="45" dirty="0">
                <a:latin typeface="Arial"/>
                <a:cs typeface="Arial"/>
              </a:rPr>
              <a:t>onics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58900" y="2968242"/>
            <a:ext cx="3119120" cy="55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01600" indent="-89535">
              <a:lnSpc>
                <a:spcPct val="100000"/>
              </a:lnSpc>
              <a:buFont typeface="Arial"/>
              <a:buChar char="•"/>
              <a:tabLst>
                <a:tab pos="101600" algn="l"/>
              </a:tabLst>
            </a:pPr>
            <a:r>
              <a:rPr sz="900" spc="0" dirty="0">
                <a:latin typeface="Arial"/>
                <a:cs typeface="Arial"/>
              </a:rPr>
              <a:t>C</a:t>
            </a:r>
            <a:r>
              <a:rPr sz="900" spc="65" dirty="0">
                <a:latin typeface="Arial"/>
                <a:cs typeface="Arial"/>
              </a:rPr>
              <a:t>o</a:t>
            </a:r>
            <a:r>
              <a:rPr sz="900" spc="45" dirty="0">
                <a:latin typeface="Arial"/>
                <a:cs typeface="Arial"/>
              </a:rPr>
              <a:t>nv</a:t>
            </a:r>
            <a:r>
              <a:rPr sz="900" spc="80" dirty="0">
                <a:latin typeface="Arial"/>
                <a:cs typeface="Arial"/>
              </a:rPr>
              <a:t>er</a:t>
            </a:r>
            <a:r>
              <a:rPr sz="900" spc="35" dirty="0">
                <a:latin typeface="Arial"/>
                <a:cs typeface="Arial"/>
              </a:rPr>
              <a:t>t</a:t>
            </a:r>
            <a:r>
              <a:rPr sz="900" spc="60" dirty="0">
                <a:latin typeface="Arial"/>
                <a:cs typeface="Arial"/>
              </a:rPr>
              <a:t>ed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95" dirty="0">
                <a:latin typeface="Arial"/>
                <a:cs typeface="Arial"/>
              </a:rPr>
              <a:t>t</a:t>
            </a:r>
            <a:r>
              <a:rPr sz="900" spc="80" dirty="0">
                <a:latin typeface="Arial"/>
                <a:cs typeface="Arial"/>
              </a:rPr>
              <a:t>o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digital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v</a:t>
            </a:r>
            <a:r>
              <a:rPr sz="900" spc="25" dirty="0">
                <a:latin typeface="Arial"/>
                <a:cs typeface="Arial"/>
              </a:rPr>
              <a:t>alues</a:t>
            </a:r>
            <a:endParaRPr sz="900">
              <a:latin typeface="Arial"/>
              <a:cs typeface="Arial"/>
            </a:endParaRPr>
          </a:p>
          <a:p>
            <a:pPr marL="101600" indent="-89535">
              <a:lnSpc>
                <a:spcPct val="100000"/>
              </a:lnSpc>
              <a:buFont typeface="Arial"/>
              <a:buChar char="•"/>
              <a:tabLst>
                <a:tab pos="101600" algn="l"/>
              </a:tabLst>
            </a:pPr>
            <a:r>
              <a:rPr sz="900" spc="15" dirty="0">
                <a:latin typeface="Arial"/>
                <a:cs typeface="Arial"/>
              </a:rPr>
              <a:t>T</a:t>
            </a:r>
            <a:r>
              <a:rPr sz="900" spc="35" dirty="0">
                <a:latin typeface="Arial"/>
                <a:cs typeface="Arial"/>
              </a:rPr>
              <a:t>h</a:t>
            </a:r>
            <a:r>
              <a:rPr sz="900" spc="30" dirty="0">
                <a:latin typeface="Arial"/>
                <a:cs typeface="Arial"/>
              </a:rPr>
              <a:t>a</a:t>
            </a:r>
            <a:r>
              <a:rPr sz="900" spc="110" dirty="0">
                <a:latin typeface="Arial"/>
                <a:cs typeface="Arial"/>
              </a:rPr>
              <a:t>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a</a:t>
            </a:r>
            <a:r>
              <a:rPr sz="900" spc="10" dirty="0">
                <a:latin typeface="Arial"/>
                <a:cs typeface="Arial"/>
              </a:rPr>
              <a:t>r</a:t>
            </a:r>
            <a:r>
              <a:rPr sz="900" spc="30" dirty="0">
                <a:latin typeface="Arial"/>
                <a:cs typeface="Arial"/>
              </a:rPr>
              <a:t>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15" dirty="0">
                <a:latin typeface="Arial"/>
                <a:cs typeface="Arial"/>
              </a:rPr>
              <a:t>s</a:t>
            </a:r>
            <a:r>
              <a:rPr sz="900" spc="95" dirty="0">
                <a:latin typeface="Arial"/>
                <a:cs typeface="Arial"/>
              </a:rPr>
              <a:t>t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30" dirty="0">
                <a:latin typeface="Arial"/>
                <a:cs typeface="Arial"/>
              </a:rPr>
              <a:t>r</a:t>
            </a:r>
            <a:r>
              <a:rPr sz="900" spc="60" dirty="0">
                <a:latin typeface="Arial"/>
                <a:cs typeface="Arial"/>
              </a:rPr>
              <a:t>ed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on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20" dirty="0">
                <a:latin typeface="Arial"/>
                <a:cs typeface="Arial"/>
              </a:rPr>
              <a:t>a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c</a:t>
            </a:r>
            <a:r>
              <a:rPr sz="900" spc="100" dirty="0">
                <a:latin typeface="Arial"/>
                <a:cs typeface="Arial"/>
              </a:rPr>
              <a:t>ompu</a:t>
            </a:r>
            <a:r>
              <a:rPr sz="900" spc="30" dirty="0">
                <a:latin typeface="Arial"/>
                <a:cs typeface="Arial"/>
              </a:rPr>
              <a:t>t</a:t>
            </a:r>
            <a:r>
              <a:rPr sz="900" spc="45" dirty="0">
                <a:latin typeface="Arial"/>
                <a:cs typeface="Arial"/>
              </a:rPr>
              <a:t>er</a:t>
            </a:r>
            <a:endParaRPr sz="900">
              <a:latin typeface="Arial"/>
              <a:cs typeface="Arial"/>
            </a:endParaRPr>
          </a:p>
          <a:p>
            <a:pPr marL="101600" indent="-89535">
              <a:lnSpc>
                <a:spcPct val="100000"/>
              </a:lnSpc>
              <a:buFont typeface="Arial"/>
              <a:buChar char="•"/>
              <a:tabLst>
                <a:tab pos="101600" algn="l"/>
              </a:tabLst>
            </a:pPr>
            <a:r>
              <a:rPr sz="900" spc="85" dirty="0">
                <a:latin typeface="Arial"/>
                <a:cs typeface="Arial"/>
              </a:rPr>
              <a:t>And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85" dirty="0">
                <a:latin typeface="Arial"/>
                <a:cs typeface="Arial"/>
              </a:rPr>
              <a:t>put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80" dirty="0">
                <a:latin typeface="Arial"/>
                <a:cs typeface="Arial"/>
              </a:rPr>
              <a:t>th</a:t>
            </a:r>
            <a:r>
              <a:rPr sz="900" spc="45" dirty="0">
                <a:latin typeface="Arial"/>
                <a:cs typeface="Arial"/>
              </a:rPr>
              <a:t>r</a:t>
            </a:r>
            <a:r>
              <a:rPr sz="900" spc="70" dirty="0">
                <a:latin typeface="Arial"/>
                <a:cs typeface="Arial"/>
              </a:rPr>
              <a:t>ough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soft</a:t>
            </a:r>
            <a:r>
              <a:rPr sz="900" spc="95" dirty="0">
                <a:latin typeface="Arial"/>
                <a:cs typeface="Arial"/>
              </a:rPr>
              <a:t>w</a:t>
            </a:r>
            <a:r>
              <a:rPr sz="900" spc="50" dirty="0">
                <a:latin typeface="Arial"/>
                <a:cs typeface="Arial"/>
              </a:rPr>
              <a:t>a</a:t>
            </a:r>
            <a:r>
              <a:rPr sz="900" spc="10" dirty="0">
                <a:latin typeface="Arial"/>
                <a:cs typeface="Arial"/>
              </a:rPr>
              <a:t>r</a:t>
            </a:r>
            <a:r>
              <a:rPr sz="900" spc="30" dirty="0">
                <a:latin typeface="Arial"/>
                <a:cs typeface="Arial"/>
              </a:rPr>
              <a:t>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70" dirty="0">
                <a:latin typeface="Arial"/>
                <a:cs typeface="Arial"/>
              </a:rPr>
              <a:t>for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35" dirty="0">
                <a:latin typeface="Arial"/>
                <a:cs typeface="Arial"/>
              </a:rPr>
              <a:t>anal</a:t>
            </a:r>
            <a:r>
              <a:rPr sz="900" spc="20" dirty="0">
                <a:latin typeface="Arial"/>
                <a:cs typeface="Arial"/>
              </a:rPr>
              <a:t>y</a:t>
            </a:r>
            <a:r>
              <a:rPr sz="900" spc="10" dirty="0">
                <a:latin typeface="Arial"/>
                <a:cs typeface="Arial"/>
              </a:rPr>
              <a:t>sis</a:t>
            </a:r>
            <a:endParaRPr sz="900">
              <a:latin typeface="Arial"/>
              <a:cs typeface="Arial"/>
            </a:endParaRPr>
          </a:p>
          <a:p>
            <a:pPr marL="637540">
              <a:lnSpc>
                <a:spcPct val="100000"/>
              </a:lnSpc>
              <a:spcBef>
                <a:spcPts val="300"/>
              </a:spcBef>
            </a:pPr>
            <a:r>
              <a:rPr sz="600" spc="10" dirty="0">
                <a:latin typeface="Minion Pro"/>
                <a:cs typeface="Minion Pro"/>
              </a:rPr>
              <a:t>R</a:t>
            </a:r>
            <a:r>
              <a:rPr sz="600" spc="15" dirty="0">
                <a:latin typeface="Minion Pro"/>
                <a:cs typeface="Minion Pro"/>
              </a:rPr>
              <a:t>e</a:t>
            </a:r>
            <a:r>
              <a:rPr sz="600" spc="25" dirty="0">
                <a:latin typeface="Minion Pro"/>
                <a:cs typeface="Minion Pro"/>
              </a:rPr>
              <a:t>v</a:t>
            </a:r>
            <a:r>
              <a:rPr sz="600" spc="15" dirty="0">
                <a:latin typeface="Minion Pro"/>
                <a:cs typeface="Minion Pro"/>
              </a:rPr>
              <a:t>i</a:t>
            </a:r>
            <a:r>
              <a:rPr sz="600" spc="10" dirty="0">
                <a:latin typeface="Minion Pro"/>
                <a:cs typeface="Minion Pro"/>
              </a:rPr>
              <a:t>se</a:t>
            </a:r>
            <a:r>
              <a:rPr sz="600" spc="0" dirty="0">
                <a:latin typeface="Minion Pro"/>
                <a:cs typeface="Minion Pro"/>
              </a:rPr>
              <a:t>d </a:t>
            </a:r>
            <a:r>
              <a:rPr sz="600" spc="20" dirty="0">
                <a:latin typeface="Minion Pro"/>
                <a:cs typeface="Minion Pro"/>
              </a:rPr>
              <a:t>f</a:t>
            </a:r>
            <a:r>
              <a:rPr sz="600" spc="5" dirty="0">
                <a:latin typeface="Minion Pro"/>
                <a:cs typeface="Minion Pro"/>
              </a:rPr>
              <a:t>ro</a:t>
            </a:r>
            <a:r>
              <a:rPr sz="600" spc="0" dirty="0">
                <a:latin typeface="Minion Pro"/>
                <a:cs typeface="Minion Pro"/>
              </a:rPr>
              <a:t>m </a:t>
            </a:r>
            <a:r>
              <a:rPr sz="600" spc="10" dirty="0">
                <a:latin typeface="Minion Pro"/>
                <a:cs typeface="Minion Pro"/>
              </a:rPr>
              <a:t>D</a:t>
            </a:r>
            <a:r>
              <a:rPr sz="600" spc="-10" dirty="0">
                <a:latin typeface="Minion Pro"/>
                <a:cs typeface="Minion Pro"/>
              </a:rPr>
              <a:t>r</a:t>
            </a:r>
            <a:r>
              <a:rPr sz="600" spc="0" dirty="0">
                <a:latin typeface="Minion Pro"/>
                <a:cs typeface="Minion Pro"/>
              </a:rPr>
              <a:t>. </a:t>
            </a:r>
            <a:r>
              <a:rPr sz="600" spc="5" dirty="0">
                <a:latin typeface="Minion Pro"/>
                <a:cs typeface="Minion Pro"/>
              </a:rPr>
              <a:t>Ro</a:t>
            </a:r>
            <a:r>
              <a:rPr sz="600" spc="10" dirty="0">
                <a:latin typeface="Minion Pro"/>
                <a:cs typeface="Minion Pro"/>
              </a:rPr>
              <a:t>be</a:t>
            </a:r>
            <a:r>
              <a:rPr sz="600" spc="25" dirty="0">
                <a:latin typeface="Minion Pro"/>
                <a:cs typeface="Minion Pro"/>
              </a:rPr>
              <a:t>r</a:t>
            </a:r>
            <a:r>
              <a:rPr sz="600" spc="0" dirty="0">
                <a:latin typeface="Minion Pro"/>
                <a:cs typeface="Minion Pro"/>
              </a:rPr>
              <a:t>t </a:t>
            </a:r>
            <a:r>
              <a:rPr sz="600" spc="-5" dirty="0">
                <a:latin typeface="Minion Pro"/>
                <a:cs typeface="Minion Pro"/>
              </a:rPr>
              <a:t>M</a:t>
            </a:r>
            <a:r>
              <a:rPr sz="600" spc="20" dirty="0">
                <a:latin typeface="Minion Pro"/>
                <a:cs typeface="Minion Pro"/>
              </a:rPr>
              <a:t>u</a:t>
            </a:r>
            <a:r>
              <a:rPr sz="600" spc="25" dirty="0">
                <a:latin typeface="Minion Pro"/>
                <a:cs typeface="Minion Pro"/>
              </a:rPr>
              <a:t>r</a:t>
            </a:r>
            <a:r>
              <a:rPr sz="600" spc="5" dirty="0">
                <a:latin typeface="Minion Pro"/>
                <a:cs typeface="Minion Pro"/>
              </a:rPr>
              <a:t>p</a:t>
            </a:r>
            <a:r>
              <a:rPr sz="600" spc="0" dirty="0">
                <a:latin typeface="Minion Pro"/>
                <a:cs typeface="Minion Pro"/>
              </a:rPr>
              <a:t>h</a:t>
            </a:r>
            <a:r>
              <a:rPr sz="600" spc="-20" dirty="0">
                <a:latin typeface="Minion Pro"/>
                <a:cs typeface="Minion Pro"/>
              </a:rPr>
              <a:t>y</a:t>
            </a:r>
            <a:r>
              <a:rPr sz="600" spc="0" dirty="0">
                <a:latin typeface="Minion Pro"/>
                <a:cs typeface="Minion Pro"/>
              </a:rPr>
              <a:t>, </a:t>
            </a:r>
            <a:r>
              <a:rPr sz="600" spc="15" dirty="0">
                <a:latin typeface="Minion Pro"/>
                <a:cs typeface="Minion Pro"/>
              </a:rPr>
              <a:t>C</a:t>
            </a:r>
            <a:r>
              <a:rPr sz="600" spc="20" dirty="0">
                <a:latin typeface="Minion Pro"/>
                <a:cs typeface="Minion Pro"/>
              </a:rPr>
              <a:t>ar</a:t>
            </a:r>
            <a:r>
              <a:rPr sz="600" spc="5" dirty="0">
                <a:latin typeface="Minion Pro"/>
                <a:cs typeface="Minion Pro"/>
              </a:rPr>
              <a:t>n</a:t>
            </a:r>
            <a:r>
              <a:rPr sz="600" spc="10" dirty="0">
                <a:latin typeface="Minion Pro"/>
                <a:cs typeface="Minion Pro"/>
              </a:rPr>
              <a:t>e</a:t>
            </a:r>
            <a:r>
              <a:rPr sz="600" spc="20" dirty="0">
                <a:latin typeface="Minion Pro"/>
                <a:cs typeface="Minion Pro"/>
              </a:rPr>
              <a:t>g</a:t>
            </a:r>
            <a:r>
              <a:rPr sz="600" spc="5" dirty="0">
                <a:latin typeface="Minion Pro"/>
                <a:cs typeface="Minion Pro"/>
              </a:rPr>
              <a:t>i</a:t>
            </a:r>
            <a:r>
              <a:rPr sz="600" spc="0" dirty="0">
                <a:latin typeface="Minion Pro"/>
                <a:cs typeface="Minion Pro"/>
              </a:rPr>
              <a:t>e M</a:t>
            </a:r>
            <a:r>
              <a:rPr sz="600" spc="10" dirty="0">
                <a:latin typeface="Minion Pro"/>
                <a:cs typeface="Minion Pro"/>
              </a:rPr>
              <a:t>e</a:t>
            </a:r>
            <a:r>
              <a:rPr sz="600" spc="25" dirty="0">
                <a:latin typeface="Minion Pro"/>
                <a:cs typeface="Minion Pro"/>
              </a:rPr>
              <a:t>l</a:t>
            </a:r>
            <a:r>
              <a:rPr sz="600" spc="5" dirty="0">
                <a:latin typeface="Minion Pro"/>
                <a:cs typeface="Minion Pro"/>
              </a:rPr>
              <a:t>lo</a:t>
            </a:r>
            <a:r>
              <a:rPr sz="600" spc="0" dirty="0">
                <a:latin typeface="Minion Pro"/>
                <a:cs typeface="Minion Pro"/>
              </a:rPr>
              <a:t>n </a:t>
            </a:r>
            <a:r>
              <a:rPr sz="600" spc="-5" dirty="0">
                <a:latin typeface="Minion Pro"/>
                <a:cs typeface="Minion Pro"/>
              </a:rPr>
              <a:t>U</a:t>
            </a:r>
            <a:r>
              <a:rPr sz="600" spc="15" dirty="0">
                <a:latin typeface="Minion Pro"/>
                <a:cs typeface="Minion Pro"/>
              </a:rPr>
              <a:t>n</a:t>
            </a:r>
            <a:r>
              <a:rPr sz="600" spc="10" dirty="0">
                <a:latin typeface="Minion Pro"/>
                <a:cs typeface="Minion Pro"/>
              </a:rPr>
              <a:t>i</a:t>
            </a:r>
            <a:r>
              <a:rPr sz="600" spc="5" dirty="0">
                <a:latin typeface="Minion Pro"/>
                <a:cs typeface="Minion Pro"/>
              </a:rPr>
              <a:t>v</a:t>
            </a:r>
            <a:r>
              <a:rPr sz="600" spc="10" dirty="0">
                <a:latin typeface="Minion Pro"/>
                <a:cs typeface="Minion Pro"/>
              </a:rPr>
              <a:t>er</a:t>
            </a:r>
            <a:r>
              <a:rPr sz="600" spc="5" dirty="0">
                <a:latin typeface="Minion Pro"/>
                <a:cs typeface="Minion Pro"/>
              </a:rPr>
              <a:t>si</a:t>
            </a:r>
            <a:r>
              <a:rPr sz="600" spc="25" dirty="0">
                <a:latin typeface="Minion Pro"/>
                <a:cs typeface="Minion Pro"/>
              </a:rPr>
              <a:t>t</a:t>
            </a:r>
            <a:r>
              <a:rPr sz="600" spc="-20" dirty="0">
                <a:latin typeface="Minion Pro"/>
                <a:cs typeface="Minion Pro"/>
              </a:rPr>
              <a:t>y</a:t>
            </a:r>
            <a:r>
              <a:rPr sz="600" spc="0" dirty="0">
                <a:latin typeface="Minion Pro"/>
                <a:cs typeface="Minion Pro"/>
              </a:rPr>
              <a:t>, </a:t>
            </a:r>
            <a:r>
              <a:rPr sz="600" spc="15" dirty="0">
                <a:latin typeface="Minion Pro"/>
                <a:cs typeface="Minion Pro"/>
              </a:rPr>
              <a:t>P</a:t>
            </a:r>
            <a:r>
              <a:rPr sz="600" spc="5" dirty="0">
                <a:latin typeface="Minion Pro"/>
                <a:cs typeface="Minion Pro"/>
              </a:rPr>
              <a:t>i</a:t>
            </a:r>
            <a:r>
              <a:rPr sz="600" spc="20" dirty="0">
                <a:latin typeface="Minion Pro"/>
                <a:cs typeface="Minion Pro"/>
              </a:rPr>
              <a:t>t</a:t>
            </a:r>
            <a:r>
              <a:rPr sz="600" spc="15" dirty="0">
                <a:latin typeface="Minion Pro"/>
                <a:cs typeface="Minion Pro"/>
              </a:rPr>
              <a:t>t</a:t>
            </a:r>
            <a:r>
              <a:rPr sz="600" spc="10" dirty="0">
                <a:latin typeface="Minion Pro"/>
                <a:cs typeface="Minion Pro"/>
              </a:rPr>
              <a:t>s</a:t>
            </a:r>
            <a:r>
              <a:rPr sz="600" spc="5" dirty="0">
                <a:latin typeface="Minion Pro"/>
                <a:cs typeface="Minion Pro"/>
              </a:rPr>
              <a:t>b</a:t>
            </a:r>
            <a:r>
              <a:rPr sz="600" spc="20" dirty="0">
                <a:latin typeface="Minion Pro"/>
                <a:cs typeface="Minion Pro"/>
              </a:rPr>
              <a:t>u</a:t>
            </a:r>
            <a:r>
              <a:rPr sz="600" spc="10" dirty="0">
                <a:latin typeface="Minion Pro"/>
                <a:cs typeface="Minion Pro"/>
              </a:rPr>
              <a:t>r</a:t>
            </a:r>
            <a:r>
              <a:rPr sz="600" spc="20" dirty="0">
                <a:latin typeface="Minion Pro"/>
                <a:cs typeface="Minion Pro"/>
              </a:rPr>
              <a:t>g</a:t>
            </a:r>
            <a:r>
              <a:rPr sz="600" spc="10" dirty="0">
                <a:latin typeface="Minion Pro"/>
                <a:cs typeface="Minion Pro"/>
              </a:rPr>
              <a:t>h</a:t>
            </a:r>
            <a:r>
              <a:rPr sz="600" spc="0" dirty="0">
                <a:latin typeface="Minion Pro"/>
                <a:cs typeface="Minion Pro"/>
              </a:rPr>
              <a:t>, </a:t>
            </a:r>
            <a:r>
              <a:rPr sz="600" spc="-35" dirty="0">
                <a:latin typeface="Minion Pro"/>
                <a:cs typeface="Minion Pro"/>
              </a:rPr>
              <a:t>P</a:t>
            </a:r>
            <a:r>
              <a:rPr sz="600" spc="0" dirty="0">
                <a:latin typeface="Minion Pro"/>
                <a:cs typeface="Minion Pro"/>
              </a:rPr>
              <a:t>A</a:t>
            </a:r>
            <a:endParaRPr sz="600">
              <a:latin typeface="Minion Pro"/>
              <a:cs typeface="Minion Pro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500" y="6242302"/>
            <a:ext cx="1900555" cy="168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15" dirty="0">
                <a:latin typeface="Arial"/>
                <a:cs typeface="Arial"/>
              </a:rPr>
              <a:t>Principles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45" dirty="0">
                <a:latin typeface="Arial"/>
                <a:cs typeface="Arial"/>
              </a:rPr>
              <a:t>of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Ma</a:t>
            </a:r>
            <a:r>
              <a:rPr sz="1000" b="1" spc="-10" dirty="0">
                <a:latin typeface="Arial"/>
                <a:cs typeface="Arial"/>
              </a:rPr>
              <a:t>s</a:t>
            </a:r>
            <a:r>
              <a:rPr sz="1000" b="1" spc="-60" dirty="0">
                <a:latin typeface="Arial"/>
                <a:cs typeface="Arial"/>
              </a:rPr>
              <a:t>s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spc="0" dirty="0">
                <a:latin typeface="Arial"/>
                <a:cs typeface="Arial"/>
              </a:rPr>
              <a:t>C</a:t>
            </a:r>
            <a:r>
              <a:rPr sz="1000" b="1" spc="75" dirty="0">
                <a:latin typeface="Arial"/>
                <a:cs typeface="Arial"/>
              </a:rPr>
              <a:t>y</a:t>
            </a:r>
            <a:r>
              <a:rPr sz="1000" b="1" spc="25" dirty="0">
                <a:latin typeface="Arial"/>
                <a:cs typeface="Arial"/>
              </a:rPr>
              <a:t>t</a:t>
            </a:r>
            <a:r>
              <a:rPr sz="1000" b="1" spc="50" dirty="0">
                <a:latin typeface="Arial"/>
                <a:cs typeface="Arial"/>
              </a:rPr>
              <a:t>ometry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4173" y="6666417"/>
            <a:ext cx="5087620" cy="2113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4025" marR="130175">
              <a:lnSpc>
                <a:spcPts val="960"/>
              </a:lnSpc>
            </a:pPr>
            <a:r>
              <a:rPr sz="900" b="1" spc="280" dirty="0">
                <a:latin typeface="Arial"/>
                <a:cs typeface="Arial"/>
              </a:rPr>
              <a:t>w</a:t>
            </a:r>
            <a:r>
              <a:rPr sz="900" b="1" spc="60" dirty="0">
                <a:latin typeface="Arial"/>
                <a:cs typeface="Arial"/>
              </a:rPr>
              <a:t>e</a:t>
            </a:r>
            <a:r>
              <a:rPr sz="900" b="1" spc="55" dirty="0">
                <a:latin typeface="Arial"/>
                <a:cs typeface="Arial"/>
              </a:rPr>
              <a:t>b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50" dirty="0">
                <a:latin typeface="Arial"/>
                <a:cs typeface="Arial"/>
              </a:rPr>
              <a:t>A</a:t>
            </a:r>
            <a:r>
              <a:rPr sz="900" b="1" spc="70" dirty="0">
                <a:latin typeface="Arial"/>
                <a:cs typeface="Arial"/>
              </a:rPr>
              <a:t>dd</a:t>
            </a:r>
            <a:r>
              <a:rPr sz="900" b="1" spc="10" dirty="0">
                <a:latin typeface="Arial"/>
                <a:cs typeface="Arial"/>
              </a:rPr>
              <a:t>re</a:t>
            </a:r>
            <a:r>
              <a:rPr sz="900" b="1" spc="20" dirty="0">
                <a:latin typeface="Arial"/>
                <a:cs typeface="Arial"/>
              </a:rPr>
              <a:t>s</a:t>
            </a:r>
            <a:r>
              <a:rPr sz="900" b="1" spc="-50" dirty="0">
                <a:latin typeface="Arial"/>
                <a:cs typeface="Arial"/>
              </a:rPr>
              <a:t>s</a:t>
            </a:r>
            <a:r>
              <a:rPr sz="900" b="1" spc="-2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  <a:hlinkClick r:id="rId2"/>
              </a:rPr>
              <a:t>h</a:t>
            </a:r>
            <a:r>
              <a:rPr sz="900" spc="125" dirty="0">
                <a:latin typeface="Arial"/>
                <a:cs typeface="Arial"/>
                <a:hlinkClick r:id="rId2"/>
              </a:rPr>
              <a:t>t</a:t>
            </a:r>
            <a:r>
              <a:rPr sz="900" spc="105" dirty="0">
                <a:latin typeface="Arial"/>
                <a:cs typeface="Arial"/>
                <a:hlinkClick r:id="rId2"/>
              </a:rPr>
              <a:t>t</a:t>
            </a:r>
            <a:r>
              <a:rPr sz="900" spc="90" dirty="0">
                <a:latin typeface="Arial"/>
                <a:cs typeface="Arial"/>
                <a:hlinkClick r:id="rId2"/>
              </a:rPr>
              <a:t>p</a:t>
            </a:r>
            <a:r>
              <a:rPr sz="900" spc="-10" dirty="0">
                <a:latin typeface="Arial"/>
                <a:cs typeface="Arial"/>
                <a:hlinkClick r:id="rId2"/>
              </a:rPr>
              <a:t>:</a:t>
            </a:r>
            <a:r>
              <a:rPr sz="900" spc="114" dirty="0">
                <a:latin typeface="Arial"/>
                <a:cs typeface="Arial"/>
                <a:hlinkClick r:id="rId2"/>
              </a:rPr>
              <a:t>/</a:t>
            </a:r>
            <a:r>
              <a:rPr sz="900" spc="175" dirty="0">
                <a:latin typeface="Arial"/>
                <a:cs typeface="Arial"/>
                <a:hlinkClick r:id="rId2"/>
              </a:rPr>
              <a:t>/</a:t>
            </a:r>
            <a:r>
              <a:rPr sz="900" spc="110" dirty="0">
                <a:latin typeface="Arial"/>
                <a:cs typeface="Arial"/>
                <a:hlinkClick r:id="rId2"/>
              </a:rPr>
              <a:t>m</a:t>
            </a:r>
            <a:r>
              <a:rPr sz="900" spc="45" dirty="0">
                <a:latin typeface="Arial"/>
                <a:cs typeface="Arial"/>
                <a:hlinkClick r:id="rId2"/>
              </a:rPr>
              <a:t>e</a:t>
            </a:r>
            <a:r>
              <a:rPr sz="900" spc="105" dirty="0">
                <a:latin typeface="Arial"/>
                <a:cs typeface="Arial"/>
                <a:hlinkClick r:id="rId2"/>
              </a:rPr>
              <a:t>d</a:t>
            </a:r>
            <a:r>
              <a:rPr sz="900" spc="0" dirty="0">
                <a:latin typeface="Arial"/>
                <a:cs typeface="Arial"/>
                <a:hlinkClick r:id="rId2"/>
              </a:rPr>
              <a:t>s</a:t>
            </a:r>
            <a:r>
              <a:rPr sz="900" spc="65" dirty="0">
                <a:latin typeface="Arial"/>
                <a:cs typeface="Arial"/>
                <a:hlinkClick r:id="rId2"/>
              </a:rPr>
              <a:t>c</a:t>
            </a:r>
            <a:r>
              <a:rPr sz="900" spc="60" dirty="0">
                <a:latin typeface="Arial"/>
                <a:cs typeface="Arial"/>
                <a:hlinkClick r:id="rId2"/>
              </a:rPr>
              <a:t>h</a:t>
            </a:r>
            <a:r>
              <a:rPr sz="900" spc="90" dirty="0">
                <a:latin typeface="Arial"/>
                <a:cs typeface="Arial"/>
                <a:hlinkClick r:id="rId2"/>
              </a:rPr>
              <a:t>o</a:t>
            </a:r>
            <a:r>
              <a:rPr sz="900" spc="85" dirty="0">
                <a:latin typeface="Arial"/>
                <a:cs typeface="Arial"/>
                <a:hlinkClick r:id="rId2"/>
              </a:rPr>
              <a:t>o</a:t>
            </a:r>
            <a:r>
              <a:rPr sz="900" spc="50" dirty="0">
                <a:latin typeface="Arial"/>
                <a:cs typeface="Arial"/>
                <a:hlinkClick r:id="rId2"/>
              </a:rPr>
              <a:t>l</a:t>
            </a:r>
            <a:r>
              <a:rPr sz="900" spc="-20" dirty="0">
                <a:latin typeface="Arial"/>
                <a:cs typeface="Arial"/>
                <a:hlinkClick r:id="rId2"/>
              </a:rPr>
              <a:t>.</a:t>
            </a:r>
            <a:r>
              <a:rPr sz="900" spc="60" dirty="0">
                <a:latin typeface="Arial"/>
                <a:cs typeface="Arial"/>
                <a:hlinkClick r:id="rId2"/>
              </a:rPr>
              <a:t>u</a:t>
            </a:r>
            <a:r>
              <a:rPr sz="900" spc="110" dirty="0">
                <a:latin typeface="Arial"/>
                <a:cs typeface="Arial"/>
                <a:hlinkClick r:id="rId2"/>
              </a:rPr>
              <a:t>m</a:t>
            </a:r>
            <a:r>
              <a:rPr sz="900" spc="60" dirty="0">
                <a:latin typeface="Arial"/>
                <a:cs typeface="Arial"/>
                <a:hlinkClick r:id="rId2"/>
              </a:rPr>
              <a:t>a</a:t>
            </a:r>
            <a:r>
              <a:rPr sz="900" spc="50" dirty="0">
                <a:latin typeface="Arial"/>
                <a:cs typeface="Arial"/>
                <a:hlinkClick r:id="rId2"/>
              </a:rPr>
              <a:t>r</a:t>
            </a:r>
            <a:r>
              <a:rPr sz="900" spc="80" dirty="0">
                <a:latin typeface="Arial"/>
                <a:cs typeface="Arial"/>
                <a:hlinkClick r:id="rId2"/>
              </a:rPr>
              <a:t>y</a:t>
            </a:r>
            <a:r>
              <a:rPr sz="900" spc="40" dirty="0">
                <a:latin typeface="Arial"/>
                <a:cs typeface="Arial"/>
                <a:hlinkClick r:id="rId2"/>
              </a:rPr>
              <a:t>l</a:t>
            </a:r>
            <a:r>
              <a:rPr sz="900" spc="65" dirty="0">
                <a:latin typeface="Arial"/>
                <a:cs typeface="Arial"/>
                <a:hlinkClick r:id="rId2"/>
              </a:rPr>
              <a:t>an</a:t>
            </a:r>
            <a:r>
              <a:rPr sz="900" spc="75" dirty="0">
                <a:latin typeface="Arial"/>
                <a:cs typeface="Arial"/>
                <a:hlinkClick r:id="rId2"/>
              </a:rPr>
              <a:t>d</a:t>
            </a:r>
            <a:r>
              <a:rPr sz="900" spc="-25" dirty="0">
                <a:latin typeface="Arial"/>
                <a:cs typeface="Arial"/>
                <a:hlinkClick r:id="rId2"/>
              </a:rPr>
              <a:t>.</a:t>
            </a:r>
            <a:r>
              <a:rPr sz="900" spc="45" dirty="0">
                <a:latin typeface="Arial"/>
                <a:cs typeface="Arial"/>
                <a:hlinkClick r:id="rId2"/>
              </a:rPr>
              <a:t>e</a:t>
            </a:r>
            <a:r>
              <a:rPr sz="900" spc="85" dirty="0">
                <a:latin typeface="Arial"/>
                <a:cs typeface="Arial"/>
                <a:hlinkClick r:id="rId2"/>
              </a:rPr>
              <a:t>du</a:t>
            </a:r>
            <a:r>
              <a:rPr sz="900" spc="204" dirty="0">
                <a:latin typeface="Arial"/>
                <a:cs typeface="Arial"/>
                <a:hlinkClick r:id="rId2"/>
              </a:rPr>
              <a:t>/</a:t>
            </a:r>
            <a:r>
              <a:rPr sz="900" spc="204" dirty="0">
                <a:latin typeface="Arial"/>
                <a:cs typeface="Arial"/>
              </a:rPr>
              <a:t> </a:t>
            </a:r>
            <a:r>
              <a:rPr sz="900" spc="90" dirty="0">
                <a:latin typeface="Arial"/>
                <a:cs typeface="Arial"/>
                <a:hlinkClick r:id="rId2"/>
              </a:rPr>
              <a:t>o</a:t>
            </a:r>
            <a:r>
              <a:rPr sz="900" spc="60" dirty="0">
                <a:latin typeface="Arial"/>
                <a:cs typeface="Arial"/>
                <a:hlinkClick r:id="rId2"/>
              </a:rPr>
              <a:t>ra</a:t>
            </a:r>
            <a:r>
              <a:rPr sz="900" spc="65" dirty="0">
                <a:latin typeface="Arial"/>
                <a:cs typeface="Arial"/>
                <a:hlinkClick r:id="rId2"/>
              </a:rPr>
              <a:t>g</a:t>
            </a:r>
            <a:r>
              <a:rPr sz="900" spc="-5" dirty="0">
                <a:latin typeface="Arial"/>
                <a:cs typeface="Arial"/>
                <a:hlinkClick r:id="rId2"/>
              </a:rPr>
              <a:t>s</a:t>
            </a:r>
            <a:r>
              <a:rPr sz="900" spc="200" dirty="0">
                <a:latin typeface="Arial"/>
                <a:cs typeface="Arial"/>
                <a:hlinkClick r:id="rId2"/>
              </a:rPr>
              <a:t>/</a:t>
            </a:r>
            <a:r>
              <a:rPr sz="900" spc="65" dirty="0">
                <a:latin typeface="Arial"/>
                <a:cs typeface="Arial"/>
                <a:hlinkClick r:id="rId2"/>
              </a:rPr>
              <a:t>fl</a:t>
            </a:r>
            <a:r>
              <a:rPr sz="900" spc="70" dirty="0">
                <a:latin typeface="Arial"/>
                <a:cs typeface="Arial"/>
                <a:hlinkClick r:id="rId2"/>
              </a:rPr>
              <a:t>o</a:t>
            </a:r>
            <a:r>
              <a:rPr sz="900" spc="120" dirty="0">
                <a:latin typeface="Arial"/>
                <a:cs typeface="Arial"/>
                <a:hlinkClick r:id="rId2"/>
              </a:rPr>
              <a:t>w</a:t>
            </a:r>
            <a:r>
              <a:rPr sz="900" spc="40" dirty="0">
                <a:latin typeface="Arial"/>
                <a:cs typeface="Arial"/>
                <a:hlinkClick r:id="rId2"/>
              </a:rPr>
              <a:t>l</a:t>
            </a:r>
            <a:r>
              <a:rPr sz="900" spc="25" dirty="0">
                <a:latin typeface="Arial"/>
                <a:cs typeface="Arial"/>
                <a:hlinkClick r:id="rId2"/>
              </a:rPr>
              <a:t>a</a:t>
            </a:r>
            <a:r>
              <a:rPr sz="900" spc="45" dirty="0">
                <a:latin typeface="Arial"/>
                <a:cs typeface="Arial"/>
                <a:hlinkClick r:id="rId2"/>
              </a:rPr>
              <a:t>b.</a:t>
            </a:r>
            <a:r>
              <a:rPr sz="900" spc="5" dirty="0">
                <a:latin typeface="Arial"/>
                <a:cs typeface="Arial"/>
                <a:hlinkClick r:id="rId2"/>
              </a:rPr>
              <a:t>as</a:t>
            </a:r>
            <a:r>
              <a:rPr sz="900" spc="95" dirty="0">
                <a:latin typeface="Arial"/>
                <a:cs typeface="Arial"/>
                <a:hlinkClick r:id="rId2"/>
              </a:rPr>
              <a:t>p</a:t>
            </a:r>
            <a:endParaRPr sz="9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48"/>
              </a:spcBef>
            </a:pPr>
            <a:endParaRPr sz="900"/>
          </a:p>
          <a:p>
            <a:pPr marL="2994025">
              <a:lnSpc>
                <a:spcPct val="100000"/>
              </a:lnSpc>
            </a:pPr>
            <a:r>
              <a:rPr sz="900" b="1" spc="325" dirty="0">
                <a:latin typeface="Arial"/>
                <a:cs typeface="Arial"/>
              </a:rPr>
              <a:t>l</a:t>
            </a:r>
            <a:r>
              <a:rPr sz="900" b="1" spc="45" dirty="0">
                <a:latin typeface="Arial"/>
                <a:cs typeface="Arial"/>
              </a:rPr>
              <a:t>a</a:t>
            </a:r>
            <a:r>
              <a:rPr sz="900" b="1" spc="65" dirty="0">
                <a:latin typeface="Arial"/>
                <a:cs typeface="Arial"/>
              </a:rPr>
              <a:t>b</a:t>
            </a:r>
            <a:r>
              <a:rPr sz="900" b="1" spc="55" dirty="0">
                <a:latin typeface="Arial"/>
                <a:cs typeface="Arial"/>
              </a:rPr>
              <a:t>o</a:t>
            </a:r>
            <a:r>
              <a:rPr sz="900" b="1" spc="20" dirty="0">
                <a:latin typeface="Arial"/>
                <a:cs typeface="Arial"/>
              </a:rPr>
              <a:t>r</a:t>
            </a:r>
            <a:r>
              <a:rPr sz="900" b="1" spc="75" dirty="0">
                <a:latin typeface="Arial"/>
                <a:cs typeface="Arial"/>
              </a:rPr>
              <a:t>a</a:t>
            </a:r>
            <a:r>
              <a:rPr sz="900" b="1" spc="40" dirty="0">
                <a:latin typeface="Arial"/>
                <a:cs typeface="Arial"/>
              </a:rPr>
              <a:t>t</a:t>
            </a:r>
            <a:r>
              <a:rPr sz="900" b="1" spc="55" dirty="0">
                <a:latin typeface="Arial"/>
                <a:cs typeface="Arial"/>
              </a:rPr>
              <a:t>o</a:t>
            </a:r>
            <a:r>
              <a:rPr sz="900" b="1" spc="45" dirty="0">
                <a:latin typeface="Arial"/>
                <a:cs typeface="Arial"/>
              </a:rPr>
              <a:t>r</a:t>
            </a:r>
            <a:r>
              <a:rPr sz="900" b="1" spc="35" dirty="0">
                <a:latin typeface="Arial"/>
                <a:cs typeface="Arial"/>
              </a:rPr>
              <a:t>y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10" dirty="0">
                <a:latin typeface="Arial"/>
                <a:cs typeface="Arial"/>
              </a:rPr>
              <a:t>P</a:t>
            </a:r>
            <a:r>
              <a:rPr sz="900" b="1" spc="50" dirty="0">
                <a:latin typeface="Arial"/>
                <a:cs typeface="Arial"/>
              </a:rPr>
              <a:t>o</a:t>
            </a:r>
            <a:r>
              <a:rPr sz="900" b="1" spc="25" dirty="0">
                <a:latin typeface="Arial"/>
                <a:cs typeface="Arial"/>
              </a:rPr>
              <a:t>l</a:t>
            </a:r>
            <a:r>
              <a:rPr sz="900" b="1" spc="20" dirty="0">
                <a:latin typeface="Arial"/>
                <a:cs typeface="Arial"/>
              </a:rPr>
              <a:t>i</a:t>
            </a:r>
            <a:r>
              <a:rPr sz="900" b="1" spc="25" dirty="0">
                <a:latin typeface="Arial"/>
                <a:cs typeface="Arial"/>
              </a:rPr>
              <a:t>c</a:t>
            </a:r>
            <a:r>
              <a:rPr sz="900" b="1" spc="30" dirty="0">
                <a:latin typeface="Arial"/>
                <a:cs typeface="Arial"/>
              </a:rPr>
              <a:t>i</a:t>
            </a:r>
            <a:r>
              <a:rPr sz="900" b="1" spc="50" dirty="0">
                <a:latin typeface="Arial"/>
                <a:cs typeface="Arial"/>
              </a:rPr>
              <a:t>e</a:t>
            </a:r>
            <a:r>
              <a:rPr sz="900" b="1" spc="-50" dirty="0"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  <a:p>
            <a:pPr marL="2994025">
              <a:lnSpc>
                <a:spcPts val="880"/>
              </a:lnSpc>
            </a:pPr>
            <a:r>
              <a:rPr sz="800" spc="20" dirty="0">
                <a:latin typeface="Arial"/>
                <a:cs typeface="Arial"/>
              </a:rPr>
              <a:t>E</a:t>
            </a:r>
            <a:r>
              <a:rPr sz="800" spc="60" dirty="0">
                <a:latin typeface="Arial"/>
                <a:cs typeface="Arial"/>
              </a:rPr>
              <a:t>x</a:t>
            </a:r>
            <a:r>
              <a:rPr sz="800" spc="95" dirty="0">
                <a:latin typeface="Arial"/>
                <a:cs typeface="Arial"/>
              </a:rPr>
              <a:t>p</a:t>
            </a:r>
            <a:r>
              <a:rPr sz="800" spc="40" dirty="0">
                <a:latin typeface="Arial"/>
                <a:cs typeface="Arial"/>
              </a:rPr>
              <a:t>e</a:t>
            </a:r>
            <a:r>
              <a:rPr sz="800" spc="60" dirty="0">
                <a:latin typeface="Arial"/>
                <a:cs typeface="Arial"/>
              </a:rPr>
              <a:t>r</a:t>
            </a:r>
            <a:r>
              <a:rPr sz="800" spc="40" dirty="0">
                <a:latin typeface="Arial"/>
                <a:cs typeface="Arial"/>
              </a:rPr>
              <a:t>i</a:t>
            </a:r>
            <a:r>
              <a:rPr sz="800" spc="105" dirty="0">
                <a:latin typeface="Arial"/>
                <a:cs typeface="Arial"/>
              </a:rPr>
              <a:t>m</a:t>
            </a:r>
            <a:r>
              <a:rPr sz="800" spc="40" dirty="0">
                <a:latin typeface="Arial"/>
                <a:cs typeface="Arial"/>
              </a:rPr>
              <a:t>e</a:t>
            </a:r>
            <a:r>
              <a:rPr sz="800" spc="45" dirty="0">
                <a:latin typeface="Arial"/>
                <a:cs typeface="Arial"/>
              </a:rPr>
              <a:t>n</a:t>
            </a:r>
            <a:r>
              <a:rPr sz="800" spc="114" dirty="0">
                <a:latin typeface="Arial"/>
                <a:cs typeface="Arial"/>
              </a:rPr>
              <a:t>t</a:t>
            </a:r>
            <a:r>
              <a:rPr sz="800" spc="-5" dirty="0">
                <a:latin typeface="Arial"/>
                <a:cs typeface="Arial"/>
              </a:rPr>
              <a:t>s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s</a:t>
            </a:r>
            <a:r>
              <a:rPr sz="800" spc="55" dirty="0">
                <a:latin typeface="Arial"/>
                <a:cs typeface="Arial"/>
              </a:rPr>
              <a:t>h</a:t>
            </a:r>
            <a:r>
              <a:rPr sz="800" spc="85" dirty="0">
                <a:latin typeface="Arial"/>
                <a:cs typeface="Arial"/>
              </a:rPr>
              <a:t>o</a:t>
            </a:r>
            <a:r>
              <a:rPr sz="800" spc="50" dirty="0">
                <a:latin typeface="Arial"/>
                <a:cs typeface="Arial"/>
              </a:rPr>
              <a:t>u</a:t>
            </a:r>
            <a:r>
              <a:rPr sz="800" spc="40" dirty="0">
                <a:latin typeface="Arial"/>
                <a:cs typeface="Arial"/>
              </a:rPr>
              <a:t>l</a:t>
            </a:r>
            <a:r>
              <a:rPr sz="800" spc="80" dirty="0">
                <a:latin typeface="Arial"/>
                <a:cs typeface="Arial"/>
              </a:rPr>
              <a:t>d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90" dirty="0">
                <a:latin typeface="Arial"/>
                <a:cs typeface="Arial"/>
              </a:rPr>
              <a:t>p</a:t>
            </a:r>
            <a:r>
              <a:rPr sz="800" spc="55" dirty="0">
                <a:latin typeface="Arial"/>
                <a:cs typeface="Arial"/>
              </a:rPr>
              <a:t>r</a:t>
            </a:r>
            <a:r>
              <a:rPr sz="800" spc="30" dirty="0">
                <a:latin typeface="Arial"/>
                <a:cs typeface="Arial"/>
              </a:rPr>
              <a:t>e</a:t>
            </a:r>
            <a:r>
              <a:rPr sz="800" spc="75" dirty="0">
                <a:latin typeface="Arial"/>
                <a:cs typeface="Arial"/>
              </a:rPr>
              <a:t>f</a:t>
            </a:r>
            <a:r>
              <a:rPr sz="800" spc="40" dirty="0">
                <a:latin typeface="Arial"/>
                <a:cs typeface="Arial"/>
              </a:rPr>
              <a:t>e</a:t>
            </a:r>
            <a:r>
              <a:rPr sz="800" spc="60" dirty="0">
                <a:latin typeface="Arial"/>
                <a:cs typeface="Arial"/>
              </a:rPr>
              <a:t>r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90" dirty="0">
                <a:latin typeface="Arial"/>
                <a:cs typeface="Arial"/>
              </a:rPr>
              <a:t>b</a:t>
            </a:r>
            <a:r>
              <a:rPr sz="800" spc="35" dirty="0">
                <a:latin typeface="Arial"/>
                <a:cs typeface="Arial"/>
              </a:rPr>
              <a:t>l</a:t>
            </a:r>
            <a:r>
              <a:rPr sz="800" spc="70" dirty="0">
                <a:latin typeface="Arial"/>
                <a:cs typeface="Arial"/>
              </a:rPr>
              <a:t>y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95" dirty="0">
                <a:latin typeface="Arial"/>
                <a:cs typeface="Arial"/>
              </a:rPr>
              <a:t>b</a:t>
            </a:r>
            <a:r>
              <a:rPr sz="800" spc="25" dirty="0"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  <a:p>
            <a:pPr marL="2994025">
              <a:lnSpc>
                <a:spcPts val="900"/>
              </a:lnSpc>
            </a:pPr>
            <a:r>
              <a:rPr sz="800" spc="0" dirty="0">
                <a:latin typeface="Arial"/>
                <a:cs typeface="Arial"/>
              </a:rPr>
              <a:t>s</a:t>
            </a:r>
            <a:r>
              <a:rPr sz="800" spc="65" dirty="0">
                <a:latin typeface="Arial"/>
                <a:cs typeface="Arial"/>
              </a:rPr>
              <a:t>c</a:t>
            </a:r>
            <a:r>
              <a:rPr sz="800" spc="55" dirty="0">
                <a:latin typeface="Arial"/>
                <a:cs typeface="Arial"/>
              </a:rPr>
              <a:t>h</a:t>
            </a:r>
            <a:r>
              <a:rPr sz="800" spc="40" dirty="0">
                <a:latin typeface="Arial"/>
                <a:cs typeface="Arial"/>
              </a:rPr>
              <a:t>e</a:t>
            </a:r>
            <a:r>
              <a:rPr sz="800" spc="95" dirty="0">
                <a:latin typeface="Arial"/>
                <a:cs typeface="Arial"/>
              </a:rPr>
              <a:t>d</a:t>
            </a:r>
            <a:r>
              <a:rPr sz="800" spc="50" dirty="0">
                <a:latin typeface="Arial"/>
                <a:cs typeface="Arial"/>
              </a:rPr>
              <a:t>u</a:t>
            </a:r>
            <a:r>
              <a:rPr sz="800" spc="40" dirty="0">
                <a:latin typeface="Arial"/>
                <a:cs typeface="Arial"/>
              </a:rPr>
              <a:t>le</a:t>
            </a:r>
            <a:r>
              <a:rPr sz="800" spc="80" dirty="0">
                <a:latin typeface="Arial"/>
                <a:cs typeface="Arial"/>
              </a:rPr>
              <a:t>d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80" dirty="0">
                <a:latin typeface="Arial"/>
                <a:cs typeface="Arial"/>
              </a:rPr>
              <a:t>o</a:t>
            </a:r>
            <a:r>
              <a:rPr sz="800" spc="55" dirty="0">
                <a:latin typeface="Arial"/>
                <a:cs typeface="Arial"/>
              </a:rPr>
              <a:t>n</a:t>
            </a:r>
            <a:r>
              <a:rPr sz="800" spc="25" dirty="0">
                <a:latin typeface="Arial"/>
                <a:cs typeface="Arial"/>
              </a:rPr>
              <a:t>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90" dirty="0">
                <a:latin typeface="Arial"/>
                <a:cs typeface="Arial"/>
              </a:rPr>
              <a:t>t</a:t>
            </a:r>
            <a:r>
              <a:rPr sz="800" spc="70" dirty="0">
                <a:latin typeface="Arial"/>
                <a:cs typeface="Arial"/>
              </a:rPr>
              <a:t>o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114" dirty="0">
                <a:latin typeface="Arial"/>
                <a:cs typeface="Arial"/>
              </a:rPr>
              <a:t>t</a:t>
            </a:r>
            <a:r>
              <a:rPr sz="800" spc="100" dirty="0">
                <a:latin typeface="Arial"/>
                <a:cs typeface="Arial"/>
              </a:rPr>
              <a:t>w</a:t>
            </a:r>
            <a:r>
              <a:rPr sz="800" spc="70" dirty="0">
                <a:latin typeface="Arial"/>
                <a:cs typeface="Arial"/>
              </a:rPr>
              <a:t>o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100" dirty="0">
                <a:latin typeface="Arial"/>
                <a:cs typeface="Arial"/>
              </a:rPr>
              <a:t>w</a:t>
            </a:r>
            <a:r>
              <a:rPr sz="800" spc="40" dirty="0">
                <a:latin typeface="Arial"/>
                <a:cs typeface="Arial"/>
              </a:rPr>
              <a:t>ee</a:t>
            </a:r>
            <a:r>
              <a:rPr sz="800" spc="65" dirty="0">
                <a:latin typeface="Arial"/>
                <a:cs typeface="Arial"/>
              </a:rPr>
              <a:t>k</a:t>
            </a:r>
            <a:r>
              <a:rPr sz="800" spc="-5" dirty="0">
                <a:latin typeface="Arial"/>
                <a:cs typeface="Arial"/>
              </a:rPr>
              <a:t>s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40" dirty="0">
                <a:latin typeface="Arial"/>
                <a:cs typeface="Arial"/>
              </a:rPr>
              <a:t>in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85" dirty="0">
                <a:latin typeface="Arial"/>
                <a:cs typeface="Arial"/>
              </a:rPr>
              <a:t>d</a:t>
            </a:r>
            <a:r>
              <a:rPr sz="800" spc="65" dirty="0">
                <a:latin typeface="Arial"/>
                <a:cs typeface="Arial"/>
              </a:rPr>
              <a:t>v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55" dirty="0">
                <a:latin typeface="Arial"/>
                <a:cs typeface="Arial"/>
              </a:rPr>
              <a:t>nc</a:t>
            </a:r>
            <a:r>
              <a:rPr sz="800" spc="40" dirty="0">
                <a:latin typeface="Arial"/>
                <a:cs typeface="Arial"/>
              </a:rPr>
              <a:t>e</a:t>
            </a:r>
            <a:r>
              <a:rPr sz="800" spc="-30" dirty="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20"/>
              </a:spcBef>
            </a:pPr>
            <a:endParaRPr sz="900"/>
          </a:p>
          <a:p>
            <a:pPr marL="2994025" marR="189230">
              <a:lnSpc>
                <a:spcPts val="900"/>
              </a:lnSpc>
            </a:pPr>
            <a:r>
              <a:rPr sz="800" spc="105" dirty="0">
                <a:latin typeface="Arial"/>
                <a:cs typeface="Arial"/>
              </a:rPr>
              <a:t>A</a:t>
            </a:r>
            <a:r>
              <a:rPr sz="800" spc="35" dirty="0">
                <a:latin typeface="Arial"/>
                <a:cs typeface="Arial"/>
              </a:rPr>
              <a:t>l</a:t>
            </a:r>
            <a:r>
              <a:rPr sz="800" spc="30" dirty="0">
                <a:latin typeface="Arial"/>
                <a:cs typeface="Arial"/>
              </a:rPr>
              <a:t>l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10" dirty="0">
                <a:latin typeface="Arial"/>
                <a:cs typeface="Arial"/>
              </a:rPr>
              <a:t>s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105" dirty="0">
                <a:latin typeface="Arial"/>
                <a:cs typeface="Arial"/>
              </a:rPr>
              <a:t>m</a:t>
            </a:r>
            <a:r>
              <a:rPr sz="800" spc="90" dirty="0">
                <a:latin typeface="Arial"/>
                <a:cs typeface="Arial"/>
              </a:rPr>
              <a:t>p</a:t>
            </a:r>
            <a:r>
              <a:rPr sz="800" spc="40" dirty="0">
                <a:latin typeface="Arial"/>
                <a:cs typeface="Arial"/>
              </a:rPr>
              <a:t>l</a:t>
            </a:r>
            <a:r>
              <a:rPr sz="800" spc="25" dirty="0">
                <a:latin typeface="Arial"/>
                <a:cs typeface="Arial"/>
              </a:rPr>
              <a:t>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50" dirty="0">
                <a:latin typeface="Arial"/>
                <a:cs typeface="Arial"/>
              </a:rPr>
              <a:t>n</a:t>
            </a:r>
            <a:r>
              <a:rPr sz="800" spc="25" dirty="0">
                <a:latin typeface="Arial"/>
                <a:cs typeface="Arial"/>
              </a:rPr>
              <a:t>a</a:t>
            </a:r>
            <a:r>
              <a:rPr sz="800" spc="35" dirty="0">
                <a:latin typeface="Arial"/>
                <a:cs typeface="Arial"/>
              </a:rPr>
              <a:t>l</a:t>
            </a:r>
            <a:r>
              <a:rPr sz="800" spc="70" dirty="0">
                <a:latin typeface="Arial"/>
                <a:cs typeface="Arial"/>
              </a:rPr>
              <a:t>y</a:t>
            </a:r>
            <a:r>
              <a:rPr sz="800" spc="0" dirty="0">
                <a:latin typeface="Arial"/>
                <a:cs typeface="Arial"/>
              </a:rPr>
              <a:t>s</a:t>
            </a:r>
            <a:r>
              <a:rPr sz="800" spc="35" dirty="0">
                <a:latin typeface="Arial"/>
                <a:cs typeface="Arial"/>
              </a:rPr>
              <a:t>i</a:t>
            </a:r>
            <a:r>
              <a:rPr sz="800" spc="-5" dirty="0">
                <a:latin typeface="Arial"/>
                <a:cs typeface="Arial"/>
              </a:rPr>
              <a:t>s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55" dirty="0">
                <a:latin typeface="Arial"/>
                <a:cs typeface="Arial"/>
              </a:rPr>
              <a:t>n</a:t>
            </a:r>
            <a:r>
              <a:rPr sz="800" spc="80" dirty="0">
                <a:latin typeface="Arial"/>
                <a:cs typeface="Arial"/>
              </a:rPr>
              <a:t>d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55" dirty="0">
                <a:latin typeface="Arial"/>
                <a:cs typeface="Arial"/>
              </a:rPr>
              <a:t>c</a:t>
            </a:r>
            <a:r>
              <a:rPr sz="800" spc="35" dirty="0">
                <a:latin typeface="Arial"/>
                <a:cs typeface="Arial"/>
              </a:rPr>
              <a:t>el</a:t>
            </a:r>
            <a:r>
              <a:rPr sz="800" spc="30" dirty="0">
                <a:latin typeface="Arial"/>
                <a:cs typeface="Arial"/>
              </a:rPr>
              <a:t>l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0" dirty="0">
                <a:latin typeface="Arial"/>
                <a:cs typeface="Arial"/>
              </a:rPr>
              <a:t>s</a:t>
            </a:r>
            <a:r>
              <a:rPr sz="800" spc="80" dirty="0">
                <a:latin typeface="Arial"/>
                <a:cs typeface="Arial"/>
              </a:rPr>
              <a:t>or</a:t>
            </a:r>
            <a:r>
              <a:rPr sz="800" spc="100" dirty="0">
                <a:latin typeface="Arial"/>
                <a:cs typeface="Arial"/>
              </a:rPr>
              <a:t>t</a:t>
            </a:r>
            <a:r>
              <a:rPr sz="800" spc="40" dirty="0">
                <a:latin typeface="Arial"/>
                <a:cs typeface="Arial"/>
              </a:rPr>
              <a:t>i</a:t>
            </a:r>
            <a:r>
              <a:rPr sz="800" spc="50" dirty="0">
                <a:latin typeface="Arial"/>
                <a:cs typeface="Arial"/>
              </a:rPr>
              <a:t>n</a:t>
            </a:r>
            <a:r>
              <a:rPr sz="800" spc="80" dirty="0">
                <a:latin typeface="Arial"/>
                <a:cs typeface="Arial"/>
              </a:rPr>
              <a:t>g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35" dirty="0">
                <a:latin typeface="Arial"/>
                <a:cs typeface="Arial"/>
              </a:rPr>
              <a:t>i</a:t>
            </a:r>
            <a:r>
              <a:rPr sz="800" spc="-5" dirty="0">
                <a:latin typeface="Arial"/>
                <a:cs typeface="Arial"/>
              </a:rPr>
              <a:t>s </a:t>
            </a:r>
            <a:r>
              <a:rPr sz="800" spc="95" dirty="0">
                <a:latin typeface="Arial"/>
                <a:cs typeface="Arial"/>
              </a:rPr>
              <a:t>d</a:t>
            </a:r>
            <a:r>
              <a:rPr sz="800" spc="65" dirty="0">
                <a:latin typeface="Arial"/>
                <a:cs typeface="Arial"/>
              </a:rPr>
              <a:t>o</a:t>
            </a:r>
            <a:r>
              <a:rPr sz="800" spc="70" dirty="0">
                <a:latin typeface="Arial"/>
                <a:cs typeface="Arial"/>
              </a:rPr>
              <a:t>n</a:t>
            </a:r>
            <a:r>
              <a:rPr sz="800" spc="25" dirty="0">
                <a:latin typeface="Arial"/>
                <a:cs typeface="Arial"/>
              </a:rPr>
              <a:t>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70" dirty="0">
                <a:latin typeface="Arial"/>
                <a:cs typeface="Arial"/>
              </a:rPr>
              <a:t>by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65" dirty="0">
                <a:latin typeface="Arial"/>
                <a:cs typeface="Arial"/>
              </a:rPr>
              <a:t>Co</a:t>
            </a:r>
            <a:r>
              <a:rPr sz="800" spc="25" dirty="0">
                <a:latin typeface="Arial"/>
                <a:cs typeface="Arial"/>
              </a:rPr>
              <a:t>re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65" dirty="0">
                <a:latin typeface="Arial"/>
                <a:cs typeface="Arial"/>
              </a:rPr>
              <a:t>L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95" dirty="0">
                <a:latin typeface="Arial"/>
                <a:cs typeface="Arial"/>
              </a:rPr>
              <a:t>b</a:t>
            </a:r>
            <a:r>
              <a:rPr sz="800" spc="90" dirty="0">
                <a:latin typeface="Arial"/>
                <a:cs typeface="Arial"/>
              </a:rPr>
              <a:t>o</a:t>
            </a:r>
            <a:r>
              <a:rPr sz="800" spc="50" dirty="0">
                <a:latin typeface="Arial"/>
                <a:cs typeface="Arial"/>
              </a:rPr>
              <a:t>r</a:t>
            </a:r>
            <a:r>
              <a:rPr sz="800" spc="20" dirty="0">
                <a:latin typeface="Arial"/>
                <a:cs typeface="Arial"/>
              </a:rPr>
              <a:t>a</a:t>
            </a:r>
            <a:r>
              <a:rPr sz="800" spc="90" dirty="0">
                <a:latin typeface="Arial"/>
                <a:cs typeface="Arial"/>
              </a:rPr>
              <a:t>to</a:t>
            </a:r>
            <a:r>
              <a:rPr sz="800" spc="70" dirty="0">
                <a:latin typeface="Arial"/>
                <a:cs typeface="Arial"/>
              </a:rPr>
              <a:t>ry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95" dirty="0">
                <a:latin typeface="Arial"/>
                <a:cs typeface="Arial"/>
              </a:rPr>
              <a:t>p</a:t>
            </a:r>
            <a:r>
              <a:rPr sz="800" spc="40" dirty="0">
                <a:latin typeface="Arial"/>
                <a:cs typeface="Arial"/>
              </a:rPr>
              <a:t>e</a:t>
            </a:r>
            <a:r>
              <a:rPr sz="800" spc="30" dirty="0">
                <a:latin typeface="Arial"/>
                <a:cs typeface="Arial"/>
              </a:rPr>
              <a:t>r</a:t>
            </a:r>
            <a:r>
              <a:rPr sz="800" spc="35" dirty="0">
                <a:latin typeface="Arial"/>
                <a:cs typeface="Arial"/>
              </a:rPr>
              <a:t>s</a:t>
            </a:r>
            <a:r>
              <a:rPr sz="800" spc="65" dirty="0">
                <a:latin typeface="Arial"/>
                <a:cs typeface="Arial"/>
              </a:rPr>
              <a:t>o</a:t>
            </a:r>
            <a:r>
              <a:rPr sz="800" spc="70" dirty="0">
                <a:latin typeface="Arial"/>
                <a:cs typeface="Arial"/>
              </a:rPr>
              <a:t>n</a:t>
            </a:r>
            <a:r>
              <a:rPr sz="800" spc="55" dirty="0">
                <a:latin typeface="Arial"/>
                <a:cs typeface="Arial"/>
              </a:rPr>
              <a:t>n</a:t>
            </a:r>
            <a:r>
              <a:rPr sz="800" spc="35" dirty="0">
                <a:latin typeface="Arial"/>
                <a:cs typeface="Arial"/>
              </a:rPr>
              <a:t>e</a:t>
            </a:r>
            <a:r>
              <a:rPr sz="800" spc="45" dirty="0">
                <a:latin typeface="Arial"/>
                <a:cs typeface="Arial"/>
              </a:rPr>
              <a:t>l</a:t>
            </a:r>
            <a:r>
              <a:rPr sz="800" spc="-30" dirty="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10"/>
              </a:spcBef>
            </a:pPr>
            <a:endParaRPr sz="850"/>
          </a:p>
          <a:p>
            <a:pPr marL="2994025" marR="196850">
              <a:lnSpc>
                <a:spcPct val="95800"/>
              </a:lnSpc>
            </a:pPr>
            <a:r>
              <a:rPr sz="800" spc="35" dirty="0">
                <a:latin typeface="Arial"/>
                <a:cs typeface="Arial"/>
              </a:rPr>
              <a:t>T</a:t>
            </a:r>
            <a:r>
              <a:rPr sz="800" spc="55" dirty="0">
                <a:latin typeface="Arial"/>
                <a:cs typeface="Arial"/>
              </a:rPr>
              <a:t>h</a:t>
            </a:r>
            <a:r>
              <a:rPr sz="800" spc="25" dirty="0">
                <a:latin typeface="Arial"/>
                <a:cs typeface="Arial"/>
              </a:rPr>
              <a:t>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114" dirty="0">
                <a:latin typeface="Arial"/>
                <a:cs typeface="Arial"/>
              </a:rPr>
              <a:t>“</a:t>
            </a:r>
            <a:r>
              <a:rPr sz="800" spc="10" dirty="0">
                <a:latin typeface="Arial"/>
                <a:cs typeface="Arial"/>
              </a:rPr>
              <a:t>R</a:t>
            </a:r>
            <a:r>
              <a:rPr sz="800" spc="50" dirty="0">
                <a:latin typeface="Arial"/>
                <a:cs typeface="Arial"/>
              </a:rPr>
              <a:t>u</a:t>
            </a:r>
            <a:r>
              <a:rPr sz="800" spc="40" dirty="0">
                <a:latin typeface="Arial"/>
                <a:cs typeface="Arial"/>
              </a:rPr>
              <a:t>l</a:t>
            </a:r>
            <a:r>
              <a:rPr sz="800" spc="35" dirty="0">
                <a:latin typeface="Arial"/>
                <a:cs typeface="Arial"/>
              </a:rPr>
              <a:t>e</a:t>
            </a:r>
            <a:r>
              <a:rPr sz="800" spc="-5" dirty="0">
                <a:latin typeface="Arial"/>
                <a:cs typeface="Arial"/>
              </a:rPr>
              <a:t>s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55" dirty="0">
                <a:latin typeface="Arial"/>
                <a:cs typeface="Arial"/>
              </a:rPr>
              <a:t>n</a:t>
            </a:r>
            <a:r>
              <a:rPr sz="800" spc="80" dirty="0">
                <a:latin typeface="Arial"/>
                <a:cs typeface="Arial"/>
              </a:rPr>
              <a:t>d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R</a:t>
            </a:r>
            <a:r>
              <a:rPr sz="800" spc="40" dirty="0">
                <a:latin typeface="Arial"/>
                <a:cs typeface="Arial"/>
              </a:rPr>
              <a:t>e</a:t>
            </a:r>
            <a:r>
              <a:rPr sz="800" spc="95" dirty="0">
                <a:latin typeface="Arial"/>
                <a:cs typeface="Arial"/>
              </a:rPr>
              <a:t>g</a:t>
            </a:r>
            <a:r>
              <a:rPr sz="800" spc="50" dirty="0">
                <a:latin typeface="Arial"/>
                <a:cs typeface="Arial"/>
              </a:rPr>
              <a:t>u</a:t>
            </a:r>
            <a:r>
              <a:rPr sz="800" spc="40" dirty="0">
                <a:latin typeface="Arial"/>
                <a:cs typeface="Arial"/>
              </a:rPr>
              <a:t>l</a:t>
            </a:r>
            <a:r>
              <a:rPr sz="800" spc="20" dirty="0">
                <a:latin typeface="Arial"/>
                <a:cs typeface="Arial"/>
              </a:rPr>
              <a:t>a</a:t>
            </a:r>
            <a:r>
              <a:rPr sz="800" spc="100" dirty="0">
                <a:latin typeface="Arial"/>
                <a:cs typeface="Arial"/>
              </a:rPr>
              <a:t>t</a:t>
            </a:r>
            <a:r>
              <a:rPr sz="800" spc="35" dirty="0">
                <a:latin typeface="Arial"/>
                <a:cs typeface="Arial"/>
              </a:rPr>
              <a:t>i</a:t>
            </a:r>
            <a:r>
              <a:rPr sz="800" spc="80" dirty="0">
                <a:latin typeface="Arial"/>
                <a:cs typeface="Arial"/>
              </a:rPr>
              <a:t>o</a:t>
            </a:r>
            <a:r>
              <a:rPr sz="800" spc="50" dirty="0">
                <a:latin typeface="Arial"/>
                <a:cs typeface="Arial"/>
              </a:rPr>
              <a:t>n</a:t>
            </a:r>
            <a:r>
              <a:rPr sz="800" spc="5" dirty="0">
                <a:latin typeface="Arial"/>
                <a:cs typeface="Arial"/>
              </a:rPr>
              <a:t>s</a:t>
            </a:r>
            <a:r>
              <a:rPr sz="800" spc="85" dirty="0">
                <a:latin typeface="Arial"/>
                <a:cs typeface="Arial"/>
              </a:rPr>
              <a:t>”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70" dirty="0">
                <a:latin typeface="Arial"/>
                <a:cs typeface="Arial"/>
              </a:rPr>
              <a:t>f</a:t>
            </a:r>
            <a:r>
              <a:rPr sz="800" spc="80" dirty="0">
                <a:latin typeface="Arial"/>
                <a:cs typeface="Arial"/>
              </a:rPr>
              <a:t>o</a:t>
            </a:r>
            <a:r>
              <a:rPr sz="800" spc="65" dirty="0">
                <a:latin typeface="Arial"/>
                <a:cs typeface="Arial"/>
              </a:rPr>
              <a:t>r</a:t>
            </a:r>
            <a:r>
              <a:rPr sz="800" spc="90" dirty="0">
                <a:latin typeface="Arial"/>
                <a:cs typeface="Arial"/>
              </a:rPr>
              <a:t>m</a:t>
            </a:r>
            <a:r>
              <a:rPr sz="800" spc="30" dirty="0">
                <a:latin typeface="Arial"/>
                <a:cs typeface="Arial"/>
              </a:rPr>
              <a:t> </a:t>
            </a:r>
            <a:r>
              <a:rPr sz="800" spc="80" dirty="0">
                <a:latin typeface="Arial"/>
                <a:cs typeface="Arial"/>
              </a:rPr>
              <a:t>(</a:t>
            </a:r>
            <a:r>
              <a:rPr sz="800" spc="5" dirty="0">
                <a:latin typeface="Arial"/>
                <a:cs typeface="Arial"/>
              </a:rPr>
              <a:t>R</a:t>
            </a:r>
            <a:r>
              <a:rPr sz="800" spc="20" dirty="0">
                <a:latin typeface="Arial"/>
                <a:cs typeface="Arial"/>
              </a:rPr>
              <a:t>e</a:t>
            </a:r>
            <a:r>
              <a:rPr sz="800" spc="70" dirty="0">
                <a:latin typeface="Arial"/>
                <a:cs typeface="Arial"/>
              </a:rPr>
              <a:t>v</a:t>
            </a:r>
            <a:r>
              <a:rPr sz="800" spc="35" dirty="0">
                <a:latin typeface="Arial"/>
                <a:cs typeface="Arial"/>
              </a:rPr>
              <a:t>i</a:t>
            </a:r>
            <a:r>
              <a:rPr sz="800" spc="0" dirty="0">
                <a:latin typeface="Arial"/>
                <a:cs typeface="Arial"/>
              </a:rPr>
              <a:t>s</a:t>
            </a:r>
            <a:r>
              <a:rPr sz="800" spc="35" dirty="0">
                <a:latin typeface="Arial"/>
                <a:cs typeface="Arial"/>
              </a:rPr>
              <a:t>i</a:t>
            </a:r>
            <a:r>
              <a:rPr sz="800" spc="80" dirty="0">
                <a:latin typeface="Arial"/>
                <a:cs typeface="Arial"/>
              </a:rPr>
              <a:t>o</a:t>
            </a:r>
            <a:r>
              <a:rPr sz="800" spc="40" dirty="0">
                <a:latin typeface="Arial"/>
                <a:cs typeface="Arial"/>
              </a:rPr>
              <a:t>n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40" dirty="0">
                <a:latin typeface="Arial"/>
                <a:cs typeface="Arial"/>
              </a:rPr>
              <a:t>M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55" dirty="0">
                <a:latin typeface="Arial"/>
                <a:cs typeface="Arial"/>
              </a:rPr>
              <a:t>r</a:t>
            </a:r>
            <a:r>
              <a:rPr sz="800" spc="65" dirty="0">
                <a:latin typeface="Arial"/>
                <a:cs typeface="Arial"/>
              </a:rPr>
              <a:t>c</a:t>
            </a:r>
            <a:r>
              <a:rPr sz="800" spc="40" dirty="0">
                <a:latin typeface="Arial"/>
                <a:cs typeface="Arial"/>
              </a:rPr>
              <a:t>h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145" dirty="0">
                <a:latin typeface="Arial"/>
                <a:cs typeface="Arial"/>
              </a:rPr>
              <a:t>1</a:t>
            </a:r>
            <a:r>
              <a:rPr sz="800" spc="130" dirty="0">
                <a:latin typeface="Arial"/>
                <a:cs typeface="Arial"/>
              </a:rPr>
              <a:t>0</a:t>
            </a:r>
            <a:r>
              <a:rPr sz="800" spc="-30" dirty="0">
                <a:latin typeface="Arial"/>
                <a:cs typeface="Arial"/>
              </a:rPr>
              <a:t>,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40" dirty="0">
                <a:latin typeface="Arial"/>
                <a:cs typeface="Arial"/>
              </a:rPr>
              <a:t>2</a:t>
            </a:r>
            <a:r>
              <a:rPr sz="800" spc="125" dirty="0">
                <a:latin typeface="Arial"/>
                <a:cs typeface="Arial"/>
              </a:rPr>
              <a:t>0</a:t>
            </a:r>
            <a:r>
              <a:rPr sz="800" spc="-150" dirty="0">
                <a:latin typeface="Arial"/>
                <a:cs typeface="Arial"/>
              </a:rPr>
              <a:t>1</a:t>
            </a:r>
            <a:r>
              <a:rPr sz="800" spc="50" dirty="0">
                <a:latin typeface="Arial"/>
                <a:cs typeface="Arial"/>
              </a:rPr>
              <a:t>5</a:t>
            </a:r>
            <a:r>
              <a:rPr sz="800" spc="75" dirty="0">
                <a:latin typeface="Arial"/>
                <a:cs typeface="Arial"/>
              </a:rPr>
              <a:t>)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35" dirty="0">
                <a:latin typeface="Arial"/>
                <a:cs typeface="Arial"/>
              </a:rPr>
              <a:t>i</a:t>
            </a:r>
            <a:r>
              <a:rPr sz="800" spc="-5" dirty="0">
                <a:latin typeface="Arial"/>
                <a:cs typeface="Arial"/>
              </a:rPr>
              <a:t>s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5" dirty="0">
                <a:latin typeface="Arial"/>
                <a:cs typeface="Arial"/>
              </a:rPr>
              <a:t>a</a:t>
            </a:r>
            <a:r>
              <a:rPr sz="800" spc="65" dirty="0">
                <a:latin typeface="Arial"/>
                <a:cs typeface="Arial"/>
              </a:rPr>
              <a:t>v</a:t>
            </a:r>
            <a:r>
              <a:rPr sz="800" spc="25" dirty="0">
                <a:latin typeface="Arial"/>
                <a:cs typeface="Arial"/>
              </a:rPr>
              <a:t>a</a:t>
            </a:r>
            <a:r>
              <a:rPr sz="800" spc="35" dirty="0">
                <a:latin typeface="Arial"/>
                <a:cs typeface="Arial"/>
              </a:rPr>
              <a:t>i</a:t>
            </a:r>
            <a:r>
              <a:rPr sz="800" spc="40" dirty="0">
                <a:latin typeface="Arial"/>
                <a:cs typeface="Arial"/>
              </a:rPr>
              <a:t>l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90" dirty="0">
                <a:latin typeface="Arial"/>
                <a:cs typeface="Arial"/>
              </a:rPr>
              <a:t>b</a:t>
            </a:r>
            <a:r>
              <a:rPr sz="800" spc="40" dirty="0">
                <a:latin typeface="Arial"/>
                <a:cs typeface="Arial"/>
              </a:rPr>
              <a:t>l</a:t>
            </a:r>
            <a:r>
              <a:rPr sz="800" spc="25" dirty="0">
                <a:latin typeface="Arial"/>
                <a:cs typeface="Arial"/>
              </a:rPr>
              <a:t>e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20" dirty="0">
                <a:latin typeface="Arial"/>
                <a:cs typeface="Arial"/>
              </a:rPr>
              <a:t>a</a:t>
            </a:r>
            <a:r>
              <a:rPr sz="800" spc="100" dirty="0">
                <a:latin typeface="Arial"/>
                <a:cs typeface="Arial"/>
              </a:rPr>
              <a:t>t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100" dirty="0">
                <a:latin typeface="Arial"/>
                <a:cs typeface="Arial"/>
              </a:rPr>
              <a:t>t</a:t>
            </a:r>
            <a:r>
              <a:rPr sz="800" spc="55" dirty="0">
                <a:latin typeface="Arial"/>
                <a:cs typeface="Arial"/>
              </a:rPr>
              <a:t>h</a:t>
            </a:r>
            <a:r>
              <a:rPr sz="800" spc="25" dirty="0">
                <a:latin typeface="Arial"/>
                <a:cs typeface="Arial"/>
              </a:rPr>
              <a:t>e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30" dirty="0">
                <a:latin typeface="Arial"/>
                <a:cs typeface="Arial"/>
              </a:rPr>
              <a:t>C</a:t>
            </a:r>
            <a:r>
              <a:rPr sz="800" spc="75" dirty="0">
                <a:latin typeface="Arial"/>
                <a:cs typeface="Arial"/>
              </a:rPr>
              <a:t>V</a:t>
            </a:r>
            <a:r>
              <a:rPr sz="800" spc="45" dirty="0">
                <a:latin typeface="Arial"/>
                <a:cs typeface="Arial"/>
              </a:rPr>
              <a:t>D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35" dirty="0">
                <a:latin typeface="Arial"/>
                <a:cs typeface="Arial"/>
              </a:rPr>
              <a:t>F</a:t>
            </a:r>
            <a:r>
              <a:rPr sz="800" spc="40" dirty="0">
                <a:latin typeface="Arial"/>
                <a:cs typeface="Arial"/>
              </a:rPr>
              <a:t>l</a:t>
            </a:r>
            <a:r>
              <a:rPr sz="800" spc="65" dirty="0">
                <a:latin typeface="Arial"/>
                <a:cs typeface="Arial"/>
              </a:rPr>
              <a:t>o</a:t>
            </a:r>
            <a:r>
              <a:rPr sz="800" spc="105" dirty="0">
                <a:latin typeface="Arial"/>
                <a:cs typeface="Arial"/>
              </a:rPr>
              <a:t>w</a:t>
            </a:r>
            <a:r>
              <a:rPr sz="800" spc="15" dirty="0">
                <a:latin typeface="Arial"/>
                <a:cs typeface="Arial"/>
              </a:rPr>
              <a:t> C</a:t>
            </a:r>
            <a:r>
              <a:rPr sz="800" spc="95" dirty="0">
                <a:latin typeface="Arial"/>
                <a:cs typeface="Arial"/>
              </a:rPr>
              <a:t>y</a:t>
            </a:r>
            <a:r>
              <a:rPr sz="800" spc="90" dirty="0">
                <a:latin typeface="Arial"/>
                <a:cs typeface="Arial"/>
              </a:rPr>
              <a:t>t</a:t>
            </a:r>
            <a:r>
              <a:rPr sz="800" spc="80" dirty="0">
                <a:latin typeface="Arial"/>
                <a:cs typeface="Arial"/>
              </a:rPr>
              <a:t>o</a:t>
            </a:r>
            <a:r>
              <a:rPr sz="800" spc="105" dirty="0">
                <a:latin typeface="Arial"/>
                <a:cs typeface="Arial"/>
              </a:rPr>
              <a:t>m</a:t>
            </a:r>
            <a:r>
              <a:rPr sz="800" spc="30" dirty="0">
                <a:latin typeface="Arial"/>
                <a:cs typeface="Arial"/>
              </a:rPr>
              <a:t>e</a:t>
            </a:r>
            <a:r>
              <a:rPr sz="800" spc="100" dirty="0">
                <a:latin typeface="Arial"/>
                <a:cs typeface="Arial"/>
              </a:rPr>
              <a:t>t</a:t>
            </a:r>
            <a:r>
              <a:rPr sz="800" spc="80" dirty="0">
                <a:latin typeface="Arial"/>
                <a:cs typeface="Arial"/>
              </a:rPr>
              <a:t>r</a:t>
            </a:r>
            <a:r>
              <a:rPr sz="800" spc="70" dirty="0">
                <a:latin typeface="Arial"/>
                <a:cs typeface="Arial"/>
              </a:rPr>
              <a:t>y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20" dirty="0">
                <a:latin typeface="Arial"/>
                <a:cs typeface="Arial"/>
              </a:rPr>
              <a:t>C</a:t>
            </a:r>
            <a:r>
              <a:rPr sz="800" spc="80" dirty="0">
                <a:latin typeface="Arial"/>
                <a:cs typeface="Arial"/>
              </a:rPr>
              <a:t>o</a:t>
            </a:r>
            <a:r>
              <a:rPr sz="800" spc="55" dirty="0">
                <a:latin typeface="Arial"/>
                <a:cs typeface="Arial"/>
              </a:rPr>
              <a:t>r</a:t>
            </a:r>
            <a:r>
              <a:rPr sz="800" spc="25" dirty="0">
                <a:latin typeface="Arial"/>
                <a:cs typeface="Arial"/>
              </a:rPr>
              <a:t>e</a:t>
            </a:r>
            <a:r>
              <a:rPr sz="800" spc="10" dirty="0">
                <a:latin typeface="Arial"/>
                <a:cs typeface="Arial"/>
              </a:rPr>
              <a:t> </a:t>
            </a:r>
            <a:r>
              <a:rPr sz="800" spc="65" dirty="0">
                <a:latin typeface="Arial"/>
                <a:cs typeface="Arial"/>
              </a:rPr>
              <a:t>L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95" dirty="0">
                <a:latin typeface="Arial"/>
                <a:cs typeface="Arial"/>
              </a:rPr>
              <a:t>b</a:t>
            </a:r>
            <a:r>
              <a:rPr sz="800" spc="90" dirty="0">
                <a:latin typeface="Arial"/>
                <a:cs typeface="Arial"/>
              </a:rPr>
              <a:t>o</a:t>
            </a:r>
            <a:r>
              <a:rPr sz="800" spc="50" dirty="0">
                <a:latin typeface="Arial"/>
                <a:cs typeface="Arial"/>
              </a:rPr>
              <a:t>r</a:t>
            </a:r>
            <a:r>
              <a:rPr sz="800" spc="20" dirty="0">
                <a:latin typeface="Arial"/>
                <a:cs typeface="Arial"/>
              </a:rPr>
              <a:t>a</a:t>
            </a:r>
            <a:r>
              <a:rPr sz="800" spc="90" dirty="0">
                <a:latin typeface="Arial"/>
                <a:cs typeface="Arial"/>
              </a:rPr>
              <a:t>to</a:t>
            </a:r>
            <a:r>
              <a:rPr sz="800" spc="70" dirty="0">
                <a:latin typeface="Arial"/>
                <a:cs typeface="Arial"/>
              </a:rPr>
              <a:t>r</a:t>
            </a:r>
            <a:r>
              <a:rPr sz="800" spc="45" dirty="0">
                <a:latin typeface="Arial"/>
                <a:cs typeface="Arial"/>
              </a:rPr>
              <a:t>y</a:t>
            </a:r>
            <a:r>
              <a:rPr sz="800" spc="-30" dirty="0"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34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600" spc="15" dirty="0">
                <a:latin typeface="Minion Pro"/>
                <a:cs typeface="Minion Pro"/>
              </a:rPr>
              <a:t>B</a:t>
            </a:r>
            <a:r>
              <a:rPr sz="600" spc="10" dirty="0">
                <a:latin typeface="Minion Pro"/>
                <a:cs typeface="Minion Pro"/>
              </a:rPr>
              <a:t>e</a:t>
            </a:r>
            <a:r>
              <a:rPr sz="600" spc="5" dirty="0">
                <a:latin typeface="Minion Pro"/>
                <a:cs typeface="Minion Pro"/>
              </a:rPr>
              <a:t>n</a:t>
            </a:r>
            <a:r>
              <a:rPr sz="600" spc="15" dirty="0">
                <a:latin typeface="Minion Pro"/>
                <a:cs typeface="Minion Pro"/>
              </a:rPr>
              <a:t>d</a:t>
            </a:r>
            <a:r>
              <a:rPr sz="600" spc="25" dirty="0">
                <a:latin typeface="Minion Pro"/>
                <a:cs typeface="Minion Pro"/>
              </a:rPr>
              <a:t>al</a:t>
            </a:r>
            <a:r>
              <a:rPr sz="600" spc="0" dirty="0">
                <a:latin typeface="Minion Pro"/>
                <a:cs typeface="Minion Pro"/>
              </a:rPr>
              <a:t>l &amp; </a:t>
            </a:r>
            <a:r>
              <a:rPr sz="600" spc="5" dirty="0">
                <a:latin typeface="Minion Pro"/>
                <a:cs typeface="Minion Pro"/>
              </a:rPr>
              <a:t>S</a:t>
            </a:r>
            <a:r>
              <a:rPr sz="600" spc="20" dirty="0">
                <a:latin typeface="Minion Pro"/>
                <a:cs typeface="Minion Pro"/>
              </a:rPr>
              <a:t>i</a:t>
            </a:r>
            <a:r>
              <a:rPr sz="600" spc="5" dirty="0">
                <a:latin typeface="Minion Pro"/>
                <a:cs typeface="Minion Pro"/>
              </a:rPr>
              <a:t>mon</a:t>
            </a:r>
            <a:r>
              <a:rPr sz="600" spc="15" dirty="0">
                <a:latin typeface="Minion Pro"/>
                <a:cs typeface="Minion Pro"/>
              </a:rPr>
              <a:t>d</a:t>
            </a:r>
            <a:r>
              <a:rPr sz="600" spc="0" dirty="0">
                <a:latin typeface="Minion Pro"/>
                <a:cs typeface="Minion Pro"/>
              </a:rPr>
              <a:t>s </a:t>
            </a:r>
            <a:r>
              <a:rPr sz="600" i="1" spc="10" dirty="0">
                <a:latin typeface="Minion Pro"/>
                <a:cs typeface="Minion Pro"/>
              </a:rPr>
              <a:t>e</a:t>
            </a:r>
            <a:r>
              <a:rPr sz="600" i="1" spc="0" dirty="0">
                <a:latin typeface="Minion Pro"/>
                <a:cs typeface="Minion Pro"/>
              </a:rPr>
              <a:t>t </a:t>
            </a:r>
            <a:r>
              <a:rPr sz="600" i="1" spc="10" dirty="0">
                <a:latin typeface="Minion Pro"/>
                <a:cs typeface="Minion Pro"/>
              </a:rPr>
              <a:t>a</a:t>
            </a:r>
            <a:r>
              <a:rPr sz="600" i="1" spc="20" dirty="0">
                <a:latin typeface="Minion Pro"/>
                <a:cs typeface="Minion Pro"/>
              </a:rPr>
              <a:t>l</a:t>
            </a:r>
            <a:r>
              <a:rPr sz="600" i="1" spc="5" dirty="0">
                <a:latin typeface="Minion Pro"/>
                <a:cs typeface="Minion Pro"/>
              </a:rPr>
              <a:t>.</a:t>
            </a:r>
            <a:r>
              <a:rPr sz="600" i="1" spc="0" dirty="0">
                <a:latin typeface="Minion Pro"/>
                <a:cs typeface="Minion Pro"/>
              </a:rPr>
              <a:t>, </a:t>
            </a:r>
            <a:r>
              <a:rPr sz="600" i="1" spc="15" dirty="0">
                <a:latin typeface="Minion Pro"/>
                <a:cs typeface="Minion Pro"/>
              </a:rPr>
              <a:t>Sc</a:t>
            </a:r>
            <a:r>
              <a:rPr sz="600" i="1" spc="10" dirty="0">
                <a:latin typeface="Minion Pro"/>
                <a:cs typeface="Minion Pro"/>
              </a:rPr>
              <a:t>i</a:t>
            </a:r>
            <a:r>
              <a:rPr sz="600" i="1" spc="15" dirty="0">
                <a:latin typeface="Minion Pro"/>
                <a:cs typeface="Minion Pro"/>
              </a:rPr>
              <a:t>e</a:t>
            </a:r>
            <a:r>
              <a:rPr sz="600" i="1" spc="10" dirty="0">
                <a:latin typeface="Minion Pro"/>
                <a:cs typeface="Minion Pro"/>
              </a:rPr>
              <a:t>n</a:t>
            </a:r>
            <a:r>
              <a:rPr sz="600" i="1" spc="15" dirty="0">
                <a:latin typeface="Minion Pro"/>
                <a:cs typeface="Minion Pro"/>
              </a:rPr>
              <a:t>c</a:t>
            </a:r>
            <a:r>
              <a:rPr sz="600" i="1" spc="0" dirty="0">
                <a:latin typeface="Minion Pro"/>
                <a:cs typeface="Minion Pro"/>
              </a:rPr>
              <a:t>e </a:t>
            </a:r>
            <a:r>
              <a:rPr sz="600" b="1" spc="0" dirty="0">
                <a:latin typeface="Minion Pro"/>
                <a:cs typeface="Minion Pro"/>
              </a:rPr>
              <a:t>33</a:t>
            </a:r>
            <a:r>
              <a:rPr sz="600" b="1" spc="20" dirty="0">
                <a:latin typeface="Minion Pro"/>
                <a:cs typeface="Minion Pro"/>
              </a:rPr>
              <a:t>2</a:t>
            </a:r>
            <a:r>
              <a:rPr sz="600" spc="0" dirty="0">
                <a:latin typeface="Minion Pro"/>
                <a:cs typeface="Minion Pro"/>
              </a:rPr>
              <a:t>, </a:t>
            </a:r>
            <a:r>
              <a:rPr sz="600" spc="15" dirty="0">
                <a:latin typeface="Minion Pro"/>
                <a:cs typeface="Minion Pro"/>
              </a:rPr>
              <a:t>6</a:t>
            </a:r>
            <a:r>
              <a:rPr sz="600" spc="5" dirty="0">
                <a:latin typeface="Minion Pro"/>
                <a:cs typeface="Minion Pro"/>
              </a:rPr>
              <a:t>8</a:t>
            </a:r>
            <a:r>
              <a:rPr sz="600" spc="0" dirty="0">
                <a:latin typeface="Minion Pro"/>
                <a:cs typeface="Minion Pro"/>
              </a:rPr>
              <a:t>7 </a:t>
            </a:r>
            <a:r>
              <a:rPr sz="600" spc="-10" dirty="0">
                <a:latin typeface="Minion Pro"/>
                <a:cs typeface="Minion Pro"/>
              </a:rPr>
              <a:t>(</a:t>
            </a:r>
            <a:r>
              <a:rPr sz="600" spc="15" dirty="0">
                <a:latin typeface="Minion Pro"/>
                <a:cs typeface="Minion Pro"/>
              </a:rPr>
              <a:t>2</a:t>
            </a:r>
            <a:r>
              <a:rPr sz="600" spc="-15" dirty="0">
                <a:latin typeface="Minion Pro"/>
                <a:cs typeface="Minion Pro"/>
              </a:rPr>
              <a:t>0</a:t>
            </a:r>
            <a:r>
              <a:rPr sz="600" spc="-20" dirty="0">
                <a:latin typeface="Minion Pro"/>
                <a:cs typeface="Minion Pro"/>
              </a:rPr>
              <a:t>1</a:t>
            </a:r>
            <a:r>
              <a:rPr sz="600" spc="-30" dirty="0">
                <a:latin typeface="Minion Pro"/>
                <a:cs typeface="Minion Pro"/>
              </a:rPr>
              <a:t>1</a:t>
            </a:r>
            <a:r>
              <a:rPr sz="600" spc="0" dirty="0">
                <a:latin typeface="Minion Pro"/>
                <a:cs typeface="Minion Pro"/>
                <a:hlinkClick r:id="rId3"/>
              </a:rPr>
              <a:t>) </a:t>
            </a:r>
            <a:r>
              <a:rPr sz="600" spc="35" dirty="0">
                <a:latin typeface="Minion Pro"/>
                <a:cs typeface="Minion Pro"/>
                <a:hlinkClick r:id="rId3"/>
              </a:rPr>
              <a:t>ww</a:t>
            </a:r>
            <a:r>
              <a:rPr sz="600" spc="-15" dirty="0">
                <a:latin typeface="Minion Pro"/>
                <a:cs typeface="Minion Pro"/>
                <a:hlinkClick r:id="rId3"/>
              </a:rPr>
              <a:t>w</a:t>
            </a:r>
            <a:r>
              <a:rPr sz="600" spc="5" dirty="0">
                <a:latin typeface="Minion Pro"/>
                <a:cs typeface="Minion Pro"/>
                <a:hlinkClick r:id="rId3"/>
              </a:rPr>
              <a:t>.</a:t>
            </a:r>
            <a:r>
              <a:rPr sz="600" spc="25" dirty="0">
                <a:latin typeface="Minion Pro"/>
                <a:cs typeface="Minion Pro"/>
                <a:hlinkClick r:id="rId3"/>
              </a:rPr>
              <a:t>c</a:t>
            </a:r>
            <a:r>
              <a:rPr sz="600" spc="30" dirty="0">
                <a:latin typeface="Minion Pro"/>
                <a:cs typeface="Minion Pro"/>
                <a:hlinkClick r:id="rId3"/>
              </a:rPr>
              <a:t>y</a:t>
            </a:r>
            <a:r>
              <a:rPr sz="600" spc="5" dirty="0">
                <a:latin typeface="Minion Pro"/>
                <a:cs typeface="Minion Pro"/>
                <a:hlinkClick r:id="rId3"/>
              </a:rPr>
              <a:t>to</a:t>
            </a:r>
            <a:r>
              <a:rPr sz="600" spc="10" dirty="0">
                <a:latin typeface="Minion Pro"/>
                <a:cs typeface="Minion Pro"/>
                <a:hlinkClick r:id="rId3"/>
              </a:rPr>
              <a:t>b</a:t>
            </a:r>
            <a:r>
              <a:rPr sz="600" spc="20" dirty="0">
                <a:latin typeface="Minion Pro"/>
                <a:cs typeface="Minion Pro"/>
                <a:hlinkClick r:id="rId3"/>
              </a:rPr>
              <a:t>an</a:t>
            </a:r>
            <a:r>
              <a:rPr sz="600" spc="25" dirty="0">
                <a:latin typeface="Minion Pro"/>
                <a:cs typeface="Minion Pro"/>
                <a:hlinkClick r:id="rId3"/>
              </a:rPr>
              <a:t>k</a:t>
            </a:r>
            <a:r>
              <a:rPr sz="600" spc="5" dirty="0">
                <a:latin typeface="Minion Pro"/>
                <a:cs typeface="Minion Pro"/>
                <a:hlinkClick r:id="rId3"/>
              </a:rPr>
              <a:t>.o</a:t>
            </a:r>
            <a:r>
              <a:rPr sz="600" spc="10" dirty="0">
                <a:latin typeface="Minion Pro"/>
                <a:cs typeface="Minion Pro"/>
                <a:hlinkClick r:id="rId3"/>
              </a:rPr>
              <a:t>r</a:t>
            </a:r>
            <a:r>
              <a:rPr sz="600" spc="25" dirty="0">
                <a:latin typeface="Minion Pro"/>
                <a:cs typeface="Minion Pro"/>
                <a:hlinkClick r:id="rId3"/>
              </a:rPr>
              <a:t>g</a:t>
            </a:r>
            <a:r>
              <a:rPr sz="600" spc="-5" dirty="0">
                <a:latin typeface="Minion Pro"/>
                <a:cs typeface="Minion Pro"/>
                <a:hlinkClick r:id="rId3"/>
              </a:rPr>
              <a:t>/</a:t>
            </a:r>
            <a:r>
              <a:rPr sz="600" spc="5" dirty="0">
                <a:latin typeface="Minion Pro"/>
                <a:cs typeface="Minion Pro"/>
                <a:hlinkClick r:id="rId3"/>
              </a:rPr>
              <a:t>no</a:t>
            </a:r>
            <a:r>
              <a:rPr sz="600" spc="10" dirty="0">
                <a:latin typeface="Minion Pro"/>
                <a:cs typeface="Minion Pro"/>
                <a:hlinkClick r:id="rId3"/>
              </a:rPr>
              <a:t>l</a:t>
            </a:r>
            <a:r>
              <a:rPr sz="600" spc="25" dirty="0">
                <a:latin typeface="Minion Pro"/>
                <a:cs typeface="Minion Pro"/>
                <a:hlinkClick r:id="rId3"/>
              </a:rPr>
              <a:t>a</a:t>
            </a:r>
            <a:r>
              <a:rPr sz="600" spc="20" dirty="0">
                <a:latin typeface="Minion Pro"/>
                <a:cs typeface="Minion Pro"/>
                <a:hlinkClick r:id="rId3"/>
              </a:rPr>
              <a:t>n</a:t>
            </a:r>
            <a:r>
              <a:rPr sz="600" spc="10" dirty="0">
                <a:latin typeface="Minion Pro"/>
                <a:cs typeface="Minion Pro"/>
                <a:hlinkClick r:id="rId3"/>
              </a:rPr>
              <a:t>la</a:t>
            </a:r>
            <a:r>
              <a:rPr sz="600" spc="0" dirty="0">
                <a:latin typeface="Minion Pro"/>
                <a:cs typeface="Minion Pro"/>
                <a:hlinkClick r:id="rId3"/>
              </a:rPr>
              <a:t>b</a:t>
            </a:r>
            <a:endParaRPr sz="600">
              <a:latin typeface="Minion Pro"/>
              <a:cs typeface="Minion Pro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65572" y="1709164"/>
            <a:ext cx="676275" cy="1689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000" b="1" spc="-5" dirty="0">
                <a:solidFill>
                  <a:srgbClr val="D00A2C"/>
                </a:solidFill>
                <a:latin typeface="Arial"/>
                <a:cs typeface="Arial"/>
              </a:rPr>
              <a:t>C</a:t>
            </a:r>
            <a:r>
              <a:rPr sz="1000" b="1" spc="245" dirty="0">
                <a:solidFill>
                  <a:srgbClr val="D00A2C"/>
                </a:solidFill>
                <a:latin typeface="Arial"/>
                <a:cs typeface="Arial"/>
              </a:rPr>
              <a:t>o</a:t>
            </a:r>
            <a:r>
              <a:rPr sz="1000" b="1" spc="175" dirty="0">
                <a:solidFill>
                  <a:srgbClr val="D00A2C"/>
                </a:solidFill>
                <a:latin typeface="Arial"/>
                <a:cs typeface="Arial"/>
              </a:rPr>
              <a:t>n</a:t>
            </a:r>
            <a:r>
              <a:rPr sz="1000" b="1" spc="235" dirty="0">
                <a:solidFill>
                  <a:srgbClr val="D00A2C"/>
                </a:solidFill>
                <a:latin typeface="Arial"/>
                <a:cs typeface="Arial"/>
              </a:rPr>
              <a:t>t</a:t>
            </a:r>
            <a:r>
              <a:rPr sz="1000" b="1" spc="35" dirty="0">
                <a:solidFill>
                  <a:srgbClr val="D00A2C"/>
                </a:solidFill>
                <a:latin typeface="Arial"/>
                <a:cs typeface="Arial"/>
              </a:rPr>
              <a:t>A</a:t>
            </a:r>
            <a:r>
              <a:rPr sz="1000" b="1" spc="30" dirty="0">
                <a:solidFill>
                  <a:srgbClr val="D00A2C"/>
                </a:solidFill>
                <a:latin typeface="Arial"/>
                <a:cs typeface="Arial"/>
              </a:rPr>
              <a:t>C</a:t>
            </a:r>
            <a:r>
              <a:rPr sz="1000" b="1" spc="310" dirty="0">
                <a:solidFill>
                  <a:srgbClr val="D00A2C"/>
                </a:solidFill>
                <a:latin typeface="Arial"/>
                <a:cs typeface="Arial"/>
              </a:rPr>
              <a:t>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65572" y="3075684"/>
            <a:ext cx="1805305" cy="5003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759460">
              <a:lnSpc>
                <a:spcPct val="100000"/>
              </a:lnSpc>
            </a:pPr>
            <a:r>
              <a:rPr sz="800" spc="40" dirty="0">
                <a:latin typeface="Arial"/>
                <a:cs typeface="Arial"/>
              </a:rPr>
              <a:t>M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55" dirty="0">
                <a:latin typeface="Arial"/>
                <a:cs typeface="Arial"/>
              </a:rPr>
              <a:t>rc</a:t>
            </a:r>
            <a:r>
              <a:rPr sz="800" spc="35" dirty="0">
                <a:latin typeface="Arial"/>
                <a:cs typeface="Arial"/>
              </a:rPr>
              <a:t>e</a:t>
            </a:r>
            <a:r>
              <a:rPr sz="800" spc="40" dirty="0">
                <a:latin typeface="Arial"/>
                <a:cs typeface="Arial"/>
              </a:rPr>
              <a:t>l</a:t>
            </a:r>
            <a:r>
              <a:rPr sz="800" spc="70" dirty="0">
                <a:latin typeface="Arial"/>
                <a:cs typeface="Arial"/>
              </a:rPr>
              <a:t>o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-30" dirty="0">
                <a:latin typeface="Arial"/>
                <a:cs typeface="Arial"/>
              </a:rPr>
              <a:t>S</a:t>
            </a:r>
            <a:r>
              <a:rPr sz="800" spc="55" dirty="0">
                <a:latin typeface="Arial"/>
                <a:cs typeface="Arial"/>
              </a:rPr>
              <a:t>z</a:t>
            </a:r>
            <a:r>
              <a:rPr sz="800" spc="90" dirty="0">
                <a:latin typeface="Arial"/>
                <a:cs typeface="Arial"/>
              </a:rPr>
              <a:t>t</a:t>
            </a:r>
            <a:r>
              <a:rPr sz="800" spc="35" dirty="0">
                <a:latin typeface="Arial"/>
                <a:cs typeface="Arial"/>
              </a:rPr>
              <a:t>e</a:t>
            </a:r>
            <a:r>
              <a:rPr sz="800" spc="40" dirty="0">
                <a:latin typeface="Arial"/>
                <a:cs typeface="Arial"/>
              </a:rPr>
              <a:t>i</a:t>
            </a:r>
            <a:r>
              <a:rPr sz="800" spc="65" dirty="0">
                <a:latin typeface="Arial"/>
                <a:cs typeface="Arial"/>
              </a:rPr>
              <a:t>n</a:t>
            </a:r>
            <a:r>
              <a:rPr sz="800" spc="-30" dirty="0">
                <a:latin typeface="Arial"/>
                <a:cs typeface="Arial"/>
              </a:rPr>
              <a:t>,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45" dirty="0">
                <a:latin typeface="Arial"/>
                <a:cs typeface="Arial"/>
              </a:rPr>
              <a:t>MD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65" dirty="0">
                <a:latin typeface="Arial"/>
                <a:cs typeface="Arial"/>
              </a:rPr>
              <a:t>L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95" dirty="0">
                <a:latin typeface="Arial"/>
                <a:cs typeface="Arial"/>
              </a:rPr>
              <a:t>b</a:t>
            </a:r>
            <a:r>
              <a:rPr sz="800" spc="90" dirty="0">
                <a:latin typeface="Arial"/>
                <a:cs typeface="Arial"/>
              </a:rPr>
              <a:t>o</a:t>
            </a:r>
            <a:r>
              <a:rPr sz="800" spc="50" dirty="0">
                <a:latin typeface="Arial"/>
                <a:cs typeface="Arial"/>
              </a:rPr>
              <a:t>r</a:t>
            </a:r>
            <a:r>
              <a:rPr sz="800" spc="20" dirty="0">
                <a:latin typeface="Arial"/>
                <a:cs typeface="Arial"/>
              </a:rPr>
              <a:t>a</a:t>
            </a:r>
            <a:r>
              <a:rPr sz="800" spc="90" dirty="0">
                <a:latin typeface="Arial"/>
                <a:cs typeface="Arial"/>
              </a:rPr>
              <a:t>to</a:t>
            </a:r>
            <a:r>
              <a:rPr sz="800" spc="70" dirty="0">
                <a:latin typeface="Arial"/>
                <a:cs typeface="Arial"/>
              </a:rPr>
              <a:t>ry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60" dirty="0">
                <a:latin typeface="Arial"/>
                <a:cs typeface="Arial"/>
              </a:rPr>
              <a:t>D</a:t>
            </a:r>
            <a:r>
              <a:rPr sz="800" spc="40" dirty="0">
                <a:latin typeface="Arial"/>
                <a:cs typeface="Arial"/>
              </a:rPr>
              <a:t>i</a:t>
            </a:r>
            <a:r>
              <a:rPr sz="800" spc="55" dirty="0">
                <a:latin typeface="Arial"/>
                <a:cs typeface="Arial"/>
              </a:rPr>
              <a:t>r</a:t>
            </a:r>
            <a:r>
              <a:rPr sz="800" spc="40" dirty="0">
                <a:latin typeface="Arial"/>
                <a:cs typeface="Arial"/>
              </a:rPr>
              <a:t>e</a:t>
            </a:r>
            <a:r>
              <a:rPr sz="800" spc="75" dirty="0">
                <a:latin typeface="Arial"/>
                <a:cs typeface="Arial"/>
              </a:rPr>
              <a:t>c</a:t>
            </a:r>
            <a:r>
              <a:rPr sz="800" spc="90" dirty="0">
                <a:latin typeface="Arial"/>
                <a:cs typeface="Arial"/>
              </a:rPr>
              <a:t>t</a:t>
            </a:r>
            <a:r>
              <a:rPr sz="800" spc="70" dirty="0">
                <a:latin typeface="Arial"/>
                <a:cs typeface="Arial"/>
              </a:rPr>
              <a:t>or</a:t>
            </a:r>
            <a:endParaRPr sz="80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</a:pPr>
            <a:r>
              <a:rPr sz="800" spc="100" dirty="0">
                <a:latin typeface="Arial"/>
                <a:cs typeface="Arial"/>
                <a:hlinkClick r:id="rId4"/>
              </a:rPr>
              <a:t>m</a:t>
            </a:r>
            <a:r>
              <a:rPr sz="800" spc="-5" dirty="0">
                <a:latin typeface="Arial"/>
                <a:cs typeface="Arial"/>
                <a:hlinkClick r:id="rId4"/>
              </a:rPr>
              <a:t>s</a:t>
            </a:r>
            <a:r>
              <a:rPr sz="800" spc="55" dirty="0">
                <a:latin typeface="Arial"/>
                <a:cs typeface="Arial"/>
                <a:hlinkClick r:id="rId4"/>
              </a:rPr>
              <a:t>z</a:t>
            </a:r>
            <a:r>
              <a:rPr sz="800" spc="90" dirty="0">
                <a:latin typeface="Arial"/>
                <a:cs typeface="Arial"/>
                <a:hlinkClick r:id="rId4"/>
              </a:rPr>
              <a:t>t</a:t>
            </a:r>
            <a:r>
              <a:rPr sz="800" spc="35" dirty="0">
                <a:latin typeface="Arial"/>
                <a:cs typeface="Arial"/>
                <a:hlinkClick r:id="rId4"/>
              </a:rPr>
              <a:t>e</a:t>
            </a:r>
            <a:r>
              <a:rPr sz="800" spc="40" dirty="0">
                <a:latin typeface="Arial"/>
                <a:cs typeface="Arial"/>
                <a:hlinkClick r:id="rId4"/>
              </a:rPr>
              <a:t>i</a:t>
            </a:r>
            <a:r>
              <a:rPr sz="800" spc="65" dirty="0">
                <a:latin typeface="Arial"/>
                <a:cs typeface="Arial"/>
                <a:hlinkClick r:id="rId4"/>
              </a:rPr>
              <a:t>n</a:t>
            </a:r>
            <a:r>
              <a:rPr sz="800" spc="-15" dirty="0">
                <a:latin typeface="Arial"/>
                <a:cs typeface="Arial"/>
                <a:hlinkClick r:id="rId4"/>
              </a:rPr>
              <a:t>@</a:t>
            </a:r>
            <a:r>
              <a:rPr sz="800" spc="105" dirty="0">
                <a:latin typeface="Arial"/>
                <a:cs typeface="Arial"/>
                <a:hlinkClick r:id="rId4"/>
              </a:rPr>
              <a:t>m</a:t>
            </a:r>
            <a:r>
              <a:rPr sz="800" spc="65" dirty="0">
                <a:latin typeface="Arial"/>
                <a:cs typeface="Arial"/>
                <a:hlinkClick r:id="rId4"/>
              </a:rPr>
              <a:t>e</a:t>
            </a:r>
            <a:r>
              <a:rPr sz="800" spc="60" dirty="0">
                <a:latin typeface="Arial"/>
                <a:cs typeface="Arial"/>
                <a:hlinkClick r:id="rId4"/>
              </a:rPr>
              <a:t>d</a:t>
            </a:r>
            <a:r>
              <a:rPr sz="800" spc="35" dirty="0">
                <a:latin typeface="Arial"/>
                <a:cs typeface="Arial"/>
                <a:hlinkClick r:id="rId4"/>
              </a:rPr>
              <a:t>i</a:t>
            </a:r>
            <a:r>
              <a:rPr sz="800" spc="60" dirty="0">
                <a:latin typeface="Arial"/>
                <a:cs typeface="Arial"/>
                <a:hlinkClick r:id="rId4"/>
              </a:rPr>
              <a:t>c</a:t>
            </a:r>
            <a:r>
              <a:rPr sz="800" spc="40" dirty="0">
                <a:latin typeface="Arial"/>
                <a:cs typeface="Arial"/>
                <a:hlinkClick r:id="rId4"/>
              </a:rPr>
              <a:t>i</a:t>
            </a:r>
            <a:r>
              <a:rPr sz="800" spc="55" dirty="0">
                <a:latin typeface="Arial"/>
                <a:cs typeface="Arial"/>
                <a:hlinkClick r:id="rId4"/>
              </a:rPr>
              <a:t>ne</a:t>
            </a:r>
            <a:r>
              <a:rPr sz="800" spc="10" dirty="0">
                <a:latin typeface="Arial"/>
                <a:cs typeface="Arial"/>
                <a:hlinkClick r:id="rId4"/>
              </a:rPr>
              <a:t>.</a:t>
            </a:r>
            <a:r>
              <a:rPr sz="800" spc="50" dirty="0">
                <a:latin typeface="Arial"/>
                <a:cs typeface="Arial"/>
                <a:hlinkClick r:id="rId4"/>
              </a:rPr>
              <a:t>u</a:t>
            </a:r>
            <a:r>
              <a:rPr sz="800" spc="100" dirty="0">
                <a:latin typeface="Arial"/>
                <a:cs typeface="Arial"/>
                <a:hlinkClick r:id="rId4"/>
              </a:rPr>
              <a:t>m</a:t>
            </a:r>
            <a:r>
              <a:rPr sz="800" spc="30" dirty="0">
                <a:latin typeface="Arial"/>
                <a:cs typeface="Arial"/>
                <a:hlinkClick r:id="rId4"/>
              </a:rPr>
              <a:t>a</a:t>
            </a:r>
            <a:r>
              <a:rPr sz="800" spc="80" dirty="0">
                <a:latin typeface="Arial"/>
                <a:cs typeface="Arial"/>
                <a:hlinkClick r:id="rId4"/>
              </a:rPr>
              <a:t>r</a:t>
            </a:r>
            <a:r>
              <a:rPr sz="800" spc="75" dirty="0">
                <a:latin typeface="Arial"/>
                <a:cs typeface="Arial"/>
                <a:hlinkClick r:id="rId4"/>
              </a:rPr>
              <a:t>y</a:t>
            </a:r>
            <a:r>
              <a:rPr sz="800" spc="40" dirty="0">
                <a:latin typeface="Arial"/>
                <a:cs typeface="Arial"/>
                <a:hlinkClick r:id="rId4"/>
              </a:rPr>
              <a:t>l</a:t>
            </a:r>
            <a:r>
              <a:rPr sz="800" spc="30" dirty="0">
                <a:latin typeface="Arial"/>
                <a:cs typeface="Arial"/>
                <a:hlinkClick r:id="rId4"/>
              </a:rPr>
              <a:t>a</a:t>
            </a:r>
            <a:r>
              <a:rPr sz="800" spc="55" dirty="0">
                <a:latin typeface="Arial"/>
                <a:cs typeface="Arial"/>
                <a:hlinkClick r:id="rId4"/>
              </a:rPr>
              <a:t>n</a:t>
            </a:r>
            <a:r>
              <a:rPr sz="800" spc="100" dirty="0">
                <a:latin typeface="Arial"/>
                <a:cs typeface="Arial"/>
                <a:hlinkClick r:id="rId4"/>
              </a:rPr>
              <a:t>d</a:t>
            </a:r>
            <a:r>
              <a:rPr sz="800" spc="-20" dirty="0">
                <a:latin typeface="Arial"/>
                <a:cs typeface="Arial"/>
                <a:hlinkClick r:id="rId4"/>
              </a:rPr>
              <a:t>.</a:t>
            </a:r>
            <a:r>
              <a:rPr sz="800" spc="65" dirty="0">
                <a:latin typeface="Arial"/>
                <a:cs typeface="Arial"/>
                <a:hlinkClick r:id="rId4"/>
              </a:rPr>
              <a:t>ed</a:t>
            </a:r>
            <a:r>
              <a:rPr sz="800" spc="40" dirty="0">
                <a:latin typeface="Arial"/>
                <a:cs typeface="Arial"/>
                <a:hlinkClick r:id="rId4"/>
              </a:rPr>
              <a:t>u</a:t>
            </a:r>
            <a:r>
              <a:rPr sz="800" spc="20" dirty="0">
                <a:latin typeface="Arial"/>
                <a:cs typeface="Arial"/>
              </a:rPr>
              <a:t> </a:t>
            </a:r>
            <a:r>
              <a:rPr sz="800" spc="80" dirty="0">
                <a:latin typeface="Arial"/>
                <a:cs typeface="Arial"/>
              </a:rPr>
              <a:t>4</a:t>
            </a:r>
            <a:r>
              <a:rPr sz="800" spc="-145" dirty="0">
                <a:latin typeface="Arial"/>
                <a:cs typeface="Arial"/>
              </a:rPr>
              <a:t>1</a:t>
            </a:r>
            <a:r>
              <a:rPr sz="800" spc="155" dirty="0">
                <a:latin typeface="Arial"/>
                <a:cs typeface="Arial"/>
              </a:rPr>
              <a:t>0</a:t>
            </a:r>
            <a:r>
              <a:rPr sz="800" spc="5" dirty="0">
                <a:latin typeface="Arial"/>
                <a:cs typeface="Arial"/>
              </a:rPr>
              <a:t>-</a:t>
            </a:r>
            <a:r>
              <a:rPr sz="800" spc="20" dirty="0">
                <a:latin typeface="Arial"/>
                <a:cs typeface="Arial"/>
              </a:rPr>
              <a:t>7</a:t>
            </a:r>
            <a:r>
              <a:rPr sz="800" spc="120" dirty="0">
                <a:latin typeface="Arial"/>
                <a:cs typeface="Arial"/>
              </a:rPr>
              <a:t>06</a:t>
            </a:r>
            <a:r>
              <a:rPr sz="800" spc="30" dirty="0">
                <a:latin typeface="Arial"/>
                <a:cs typeface="Arial"/>
              </a:rPr>
              <a:t>-</a:t>
            </a:r>
            <a:r>
              <a:rPr sz="800" spc="45" dirty="0">
                <a:latin typeface="Arial"/>
                <a:cs typeface="Arial"/>
              </a:rPr>
              <a:t>2</a:t>
            </a:r>
            <a:r>
              <a:rPr sz="800" spc="60" dirty="0">
                <a:latin typeface="Arial"/>
                <a:cs typeface="Arial"/>
              </a:rPr>
              <a:t>3</a:t>
            </a:r>
            <a:r>
              <a:rPr sz="800" spc="95" dirty="0">
                <a:latin typeface="Arial"/>
                <a:cs typeface="Arial"/>
              </a:rPr>
              <a:t>4</a:t>
            </a:r>
            <a:r>
              <a:rPr sz="800" spc="40" dirty="0">
                <a:latin typeface="Arial"/>
                <a:cs typeface="Arial"/>
              </a:rPr>
              <a:t>5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65572" y="4833364"/>
            <a:ext cx="2118360" cy="1234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939800">
              <a:lnSpc>
                <a:spcPct val="100000"/>
              </a:lnSpc>
            </a:pPr>
            <a:r>
              <a:rPr sz="800" spc="5" dirty="0">
                <a:latin typeface="Arial"/>
                <a:cs typeface="Arial"/>
              </a:rPr>
              <a:t>R</a:t>
            </a:r>
            <a:r>
              <a:rPr sz="800" spc="40" dirty="0">
                <a:latin typeface="Arial"/>
                <a:cs typeface="Arial"/>
              </a:rPr>
              <a:t>e</a:t>
            </a:r>
            <a:r>
              <a:rPr sz="800" spc="90" dirty="0">
                <a:latin typeface="Arial"/>
                <a:cs typeface="Arial"/>
              </a:rPr>
              <a:t>g</a:t>
            </a:r>
            <a:r>
              <a:rPr sz="800" spc="40" dirty="0">
                <a:latin typeface="Arial"/>
                <a:cs typeface="Arial"/>
              </a:rPr>
              <a:t>i</a:t>
            </a:r>
            <a:r>
              <a:rPr sz="800" spc="50" dirty="0">
                <a:latin typeface="Arial"/>
                <a:cs typeface="Arial"/>
              </a:rPr>
              <a:t>n</a:t>
            </a:r>
            <a:r>
              <a:rPr sz="800" spc="15" dirty="0">
                <a:latin typeface="Arial"/>
                <a:cs typeface="Arial"/>
              </a:rPr>
              <a:t>a </a:t>
            </a:r>
            <a:r>
              <a:rPr sz="800" spc="40" dirty="0">
                <a:latin typeface="Arial"/>
                <a:cs typeface="Arial"/>
              </a:rPr>
              <a:t>H</a:t>
            </a:r>
            <a:r>
              <a:rPr sz="800" spc="30" dirty="0">
                <a:latin typeface="Arial"/>
                <a:cs typeface="Arial"/>
              </a:rPr>
              <a:t>a</a:t>
            </a:r>
            <a:r>
              <a:rPr sz="800" spc="60" dirty="0">
                <a:latin typeface="Arial"/>
                <a:cs typeface="Arial"/>
              </a:rPr>
              <a:t>r</a:t>
            </a:r>
            <a:r>
              <a:rPr sz="800" spc="40" dirty="0">
                <a:latin typeface="Arial"/>
                <a:cs typeface="Arial"/>
              </a:rPr>
              <a:t>l</a:t>
            </a:r>
            <a:r>
              <a:rPr sz="800" spc="20" dirty="0">
                <a:latin typeface="Arial"/>
                <a:cs typeface="Arial"/>
              </a:rPr>
              <a:t>e</a:t>
            </a:r>
            <a:r>
              <a:rPr sz="800" spc="40" dirty="0">
                <a:latin typeface="Arial"/>
                <a:cs typeface="Arial"/>
              </a:rPr>
              <a:t>y</a:t>
            </a:r>
            <a:r>
              <a:rPr sz="800" spc="-30" dirty="0">
                <a:latin typeface="Arial"/>
                <a:cs typeface="Arial"/>
              </a:rPr>
              <a:t>,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45" dirty="0">
                <a:latin typeface="Arial"/>
                <a:cs typeface="Arial"/>
              </a:rPr>
              <a:t>M</a:t>
            </a:r>
            <a:r>
              <a:rPr sz="800" spc="-30" dirty="0">
                <a:latin typeface="Arial"/>
                <a:cs typeface="Arial"/>
              </a:rPr>
              <a:t>S</a:t>
            </a:r>
            <a:r>
              <a:rPr sz="800" spc="-15" dirty="0">
                <a:latin typeface="Arial"/>
                <a:cs typeface="Arial"/>
              </a:rPr>
              <a:t> </a:t>
            </a:r>
            <a:r>
              <a:rPr sz="800" spc="65" dirty="0">
                <a:latin typeface="Arial"/>
                <a:cs typeface="Arial"/>
              </a:rPr>
              <a:t>L</a:t>
            </a:r>
            <a:r>
              <a:rPr sz="800" spc="70" dirty="0">
                <a:latin typeface="Arial"/>
                <a:cs typeface="Arial"/>
              </a:rPr>
              <a:t>ab</a:t>
            </a:r>
            <a:r>
              <a:rPr sz="800" spc="65" dirty="0">
                <a:latin typeface="Arial"/>
                <a:cs typeface="Arial"/>
              </a:rPr>
              <a:t>o</a:t>
            </a:r>
            <a:r>
              <a:rPr sz="800" spc="60" dirty="0">
                <a:latin typeface="Arial"/>
                <a:cs typeface="Arial"/>
              </a:rPr>
              <a:t>r</a:t>
            </a:r>
            <a:r>
              <a:rPr sz="800" spc="20" dirty="0">
                <a:latin typeface="Arial"/>
                <a:cs typeface="Arial"/>
              </a:rPr>
              <a:t>a</a:t>
            </a:r>
            <a:r>
              <a:rPr sz="800" spc="90" dirty="0">
                <a:latin typeface="Arial"/>
                <a:cs typeface="Arial"/>
              </a:rPr>
              <a:t>t</a:t>
            </a:r>
            <a:r>
              <a:rPr sz="800" spc="80" dirty="0">
                <a:latin typeface="Arial"/>
                <a:cs typeface="Arial"/>
              </a:rPr>
              <a:t>or</a:t>
            </a:r>
            <a:r>
              <a:rPr sz="800" spc="70" dirty="0">
                <a:latin typeface="Arial"/>
                <a:cs typeface="Arial"/>
              </a:rPr>
              <a:t>y</a:t>
            </a:r>
            <a:r>
              <a:rPr sz="800" spc="15" dirty="0">
                <a:latin typeface="Arial"/>
                <a:cs typeface="Arial"/>
              </a:rPr>
              <a:t> </a:t>
            </a:r>
            <a:r>
              <a:rPr sz="800" spc="25" dirty="0">
                <a:latin typeface="Arial"/>
                <a:cs typeface="Arial"/>
              </a:rPr>
              <a:t>S</a:t>
            </a:r>
            <a:r>
              <a:rPr sz="800" spc="15" dirty="0">
                <a:latin typeface="Arial"/>
                <a:cs typeface="Arial"/>
              </a:rPr>
              <a:t>u</a:t>
            </a:r>
            <a:r>
              <a:rPr sz="800" spc="95" dirty="0">
                <a:latin typeface="Arial"/>
                <a:cs typeface="Arial"/>
              </a:rPr>
              <a:t>p</a:t>
            </a:r>
            <a:r>
              <a:rPr sz="800" spc="40" dirty="0">
                <a:latin typeface="Arial"/>
                <a:cs typeface="Arial"/>
              </a:rPr>
              <a:t>e</a:t>
            </a:r>
            <a:r>
              <a:rPr sz="800" spc="80" dirty="0">
                <a:latin typeface="Arial"/>
                <a:cs typeface="Arial"/>
              </a:rPr>
              <a:t>r</a:t>
            </a:r>
            <a:r>
              <a:rPr sz="800" spc="70" dirty="0">
                <a:latin typeface="Arial"/>
                <a:cs typeface="Arial"/>
              </a:rPr>
              <a:t>v</a:t>
            </a:r>
            <a:r>
              <a:rPr sz="800" spc="35" dirty="0">
                <a:latin typeface="Arial"/>
                <a:cs typeface="Arial"/>
              </a:rPr>
              <a:t>i</a:t>
            </a:r>
            <a:r>
              <a:rPr sz="800" spc="0" dirty="0">
                <a:latin typeface="Arial"/>
                <a:cs typeface="Arial"/>
              </a:rPr>
              <a:t>s</a:t>
            </a:r>
            <a:r>
              <a:rPr sz="800" spc="80" dirty="0">
                <a:latin typeface="Arial"/>
                <a:cs typeface="Arial"/>
              </a:rPr>
              <a:t>o</a:t>
            </a:r>
            <a:r>
              <a:rPr sz="800" spc="55" dirty="0">
                <a:latin typeface="Arial"/>
                <a:cs typeface="Arial"/>
              </a:rPr>
              <a:t>r</a:t>
            </a:r>
            <a:endParaRPr sz="800">
              <a:latin typeface="Arial"/>
              <a:cs typeface="Arial"/>
            </a:endParaRPr>
          </a:p>
          <a:p>
            <a:pPr>
              <a:lnSpc>
                <a:spcPts val="800"/>
              </a:lnSpc>
              <a:spcBef>
                <a:spcPts val="19"/>
              </a:spcBef>
            </a:pPr>
            <a:endParaRPr sz="8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sz="900" b="1" spc="300" dirty="0">
                <a:solidFill>
                  <a:srgbClr val="D00A2C"/>
                </a:solidFill>
                <a:latin typeface="Arial"/>
                <a:cs typeface="Arial"/>
              </a:rPr>
              <a:t>l</a:t>
            </a:r>
            <a:r>
              <a:rPr sz="900" b="1" spc="220" dirty="0">
                <a:solidFill>
                  <a:srgbClr val="D00A2C"/>
                </a:solidFill>
                <a:latin typeface="Arial"/>
                <a:cs typeface="Arial"/>
              </a:rPr>
              <a:t>o</a:t>
            </a:r>
            <a:r>
              <a:rPr sz="900" b="1" spc="40" dirty="0">
                <a:solidFill>
                  <a:srgbClr val="D00A2C"/>
                </a:solidFill>
                <a:latin typeface="Arial"/>
                <a:cs typeface="Arial"/>
              </a:rPr>
              <a:t>C</a:t>
            </a:r>
            <a:r>
              <a:rPr sz="900" b="1" spc="-30" dirty="0">
                <a:solidFill>
                  <a:srgbClr val="D00A2C"/>
                </a:solidFill>
                <a:latin typeface="Arial"/>
                <a:cs typeface="Arial"/>
              </a:rPr>
              <a:t>A</a:t>
            </a:r>
            <a:r>
              <a:rPr sz="900" b="1" spc="280" dirty="0">
                <a:solidFill>
                  <a:srgbClr val="D00A2C"/>
                </a:solidFill>
                <a:latin typeface="Arial"/>
                <a:cs typeface="Arial"/>
              </a:rPr>
              <a:t>t</a:t>
            </a:r>
            <a:r>
              <a:rPr sz="900" b="1" spc="90" dirty="0">
                <a:solidFill>
                  <a:srgbClr val="D00A2C"/>
                </a:solidFill>
                <a:latin typeface="Arial"/>
                <a:cs typeface="Arial"/>
              </a:rPr>
              <a:t>i</a:t>
            </a:r>
            <a:r>
              <a:rPr sz="900" b="1" spc="195" dirty="0">
                <a:solidFill>
                  <a:srgbClr val="D00A2C"/>
                </a:solidFill>
                <a:latin typeface="Arial"/>
                <a:cs typeface="Arial"/>
              </a:rPr>
              <a:t>o</a:t>
            </a:r>
            <a:r>
              <a:rPr sz="900" b="1" spc="155" dirty="0">
                <a:solidFill>
                  <a:srgbClr val="D00A2C"/>
                </a:solidFill>
                <a:latin typeface="Arial"/>
                <a:cs typeface="Arial"/>
              </a:rPr>
              <a:t>n</a:t>
            </a:r>
            <a:endParaRPr sz="900">
              <a:latin typeface="Arial"/>
              <a:cs typeface="Arial"/>
            </a:endParaRPr>
          </a:p>
          <a:p>
            <a:pPr marL="12700" marR="12700">
              <a:lnSpc>
                <a:spcPts val="960"/>
              </a:lnSpc>
              <a:spcBef>
                <a:spcPts val="10"/>
              </a:spcBef>
            </a:pPr>
            <a:r>
              <a:rPr sz="900" dirty="0">
                <a:latin typeface="Arial"/>
                <a:cs typeface="Arial"/>
              </a:rPr>
              <a:t>R</a:t>
            </a:r>
            <a:r>
              <a:rPr sz="900" spc="90" dirty="0">
                <a:latin typeface="Arial"/>
                <a:cs typeface="Arial"/>
              </a:rPr>
              <a:t>oo</a:t>
            </a:r>
            <a:r>
              <a:rPr sz="900" spc="100" dirty="0">
                <a:latin typeface="Arial"/>
                <a:cs typeface="Arial"/>
              </a:rPr>
              <a:t>m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105" dirty="0">
                <a:latin typeface="Arial"/>
                <a:cs typeface="Arial"/>
              </a:rPr>
              <a:t>4</a:t>
            </a:r>
            <a:r>
              <a:rPr sz="900" spc="65" dirty="0">
                <a:latin typeface="Arial"/>
                <a:cs typeface="Arial"/>
              </a:rPr>
              <a:t>5</a:t>
            </a:r>
            <a:r>
              <a:rPr sz="900" spc="100" dirty="0">
                <a:latin typeface="Arial"/>
                <a:cs typeface="Arial"/>
              </a:rPr>
              <a:t>6</a:t>
            </a:r>
            <a:r>
              <a:rPr sz="900" spc="-30" dirty="0">
                <a:latin typeface="Arial"/>
                <a:cs typeface="Arial"/>
              </a:rPr>
              <a:t>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H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35" dirty="0">
                <a:latin typeface="Arial"/>
                <a:cs typeface="Arial"/>
              </a:rPr>
              <a:t>l</a:t>
            </a:r>
            <a:r>
              <a:rPr sz="900" spc="105" dirty="0">
                <a:latin typeface="Arial"/>
                <a:cs typeface="Arial"/>
              </a:rPr>
              <a:t>t</a:t>
            </a:r>
            <a:r>
              <a:rPr sz="900" spc="50" dirty="0">
                <a:latin typeface="Arial"/>
                <a:cs typeface="Arial"/>
              </a:rPr>
              <a:t>h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-20" dirty="0">
                <a:latin typeface="Arial"/>
                <a:cs typeface="Arial"/>
              </a:rPr>
              <a:t>S</a:t>
            </a:r>
            <a:r>
              <a:rPr sz="900" spc="60" dirty="0">
                <a:latin typeface="Arial"/>
                <a:cs typeface="Arial"/>
              </a:rPr>
              <a:t>c</a:t>
            </a:r>
            <a:r>
              <a:rPr sz="900" spc="40" dirty="0">
                <a:latin typeface="Arial"/>
                <a:cs typeface="Arial"/>
              </a:rPr>
              <a:t>ie</a:t>
            </a:r>
            <a:r>
              <a:rPr sz="900" spc="60" dirty="0">
                <a:latin typeface="Arial"/>
                <a:cs typeface="Arial"/>
              </a:rPr>
              <a:t>n</a:t>
            </a:r>
            <a:r>
              <a:rPr sz="900" spc="45" dirty="0">
                <a:latin typeface="Arial"/>
                <a:cs typeface="Arial"/>
              </a:rPr>
              <a:t>c</a:t>
            </a:r>
            <a:r>
              <a:rPr sz="900" spc="55" dirty="0">
                <a:latin typeface="Arial"/>
                <a:cs typeface="Arial"/>
              </a:rPr>
              <a:t>e</a:t>
            </a:r>
            <a:r>
              <a:rPr sz="900" spc="-5" dirty="0">
                <a:latin typeface="Arial"/>
                <a:cs typeface="Arial"/>
              </a:rPr>
              <a:t>s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5" dirty="0">
                <a:latin typeface="Arial"/>
                <a:cs typeface="Arial"/>
              </a:rPr>
              <a:t>F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60" dirty="0">
                <a:latin typeface="Arial"/>
                <a:cs typeface="Arial"/>
              </a:rPr>
              <a:t>c</a:t>
            </a:r>
            <a:r>
              <a:rPr sz="900" spc="35" dirty="0">
                <a:latin typeface="Arial"/>
                <a:cs typeface="Arial"/>
              </a:rPr>
              <a:t>il</a:t>
            </a:r>
            <a:r>
              <a:rPr sz="900" spc="65" dirty="0">
                <a:latin typeface="Arial"/>
                <a:cs typeface="Arial"/>
              </a:rPr>
              <a:t>i</a:t>
            </a:r>
            <a:r>
              <a:rPr sz="900" spc="100" dirty="0">
                <a:latin typeface="Arial"/>
                <a:cs typeface="Arial"/>
              </a:rPr>
              <a:t>t</a:t>
            </a:r>
            <a:r>
              <a:rPr sz="900" spc="80" dirty="0">
                <a:latin typeface="Arial"/>
                <a:cs typeface="Arial"/>
              </a:rPr>
              <a:t>y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10" dirty="0">
                <a:latin typeface="Arial"/>
                <a:cs typeface="Arial"/>
              </a:rPr>
              <a:t>I </a:t>
            </a:r>
            <a:r>
              <a:rPr sz="900" spc="100" dirty="0">
                <a:latin typeface="Arial"/>
                <a:cs typeface="Arial"/>
              </a:rPr>
              <a:t>6</a:t>
            </a:r>
            <a:r>
              <a:rPr sz="900" spc="85" dirty="0">
                <a:latin typeface="Arial"/>
                <a:cs typeface="Arial"/>
              </a:rPr>
              <a:t>8</a:t>
            </a:r>
            <a:r>
              <a:rPr sz="900" spc="50" dirty="0">
                <a:latin typeface="Arial"/>
                <a:cs typeface="Arial"/>
              </a:rPr>
              <a:t>5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110" dirty="0">
                <a:latin typeface="Arial"/>
                <a:cs typeface="Arial"/>
              </a:rPr>
              <a:t>W</a:t>
            </a:r>
            <a:r>
              <a:rPr sz="900" spc="35" dirty="0">
                <a:latin typeface="Arial"/>
                <a:cs typeface="Arial"/>
              </a:rPr>
              <a:t>e</a:t>
            </a:r>
            <a:r>
              <a:rPr sz="900" spc="5" dirty="0">
                <a:latin typeface="Arial"/>
                <a:cs typeface="Arial"/>
              </a:rPr>
              <a:t>s</a:t>
            </a:r>
            <a:r>
              <a:rPr sz="900" spc="110" dirty="0">
                <a:latin typeface="Arial"/>
                <a:cs typeface="Arial"/>
              </a:rPr>
              <a:t>t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5" dirty="0">
                <a:latin typeface="Arial"/>
                <a:cs typeface="Arial"/>
              </a:rPr>
              <a:t>B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35" dirty="0">
                <a:latin typeface="Arial"/>
                <a:cs typeface="Arial"/>
              </a:rPr>
              <a:t>l</a:t>
            </a:r>
            <a:r>
              <a:rPr sz="900" spc="105" dirty="0">
                <a:latin typeface="Arial"/>
                <a:cs typeface="Arial"/>
              </a:rPr>
              <a:t>t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110" dirty="0">
                <a:latin typeface="Arial"/>
                <a:cs typeface="Arial"/>
              </a:rPr>
              <a:t>m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55" dirty="0">
                <a:latin typeface="Arial"/>
                <a:cs typeface="Arial"/>
              </a:rPr>
              <a:t>r</a:t>
            </a:r>
            <a:r>
              <a:rPr sz="900" spc="30" dirty="0">
                <a:latin typeface="Arial"/>
                <a:cs typeface="Arial"/>
              </a:rPr>
              <a:t>e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60" dirty="0">
                <a:latin typeface="Arial"/>
                <a:cs typeface="Arial"/>
              </a:rPr>
              <a:t>S</a:t>
            </a:r>
            <a:r>
              <a:rPr sz="900" spc="20" dirty="0">
                <a:latin typeface="Arial"/>
                <a:cs typeface="Arial"/>
              </a:rPr>
              <a:t>t</a:t>
            </a:r>
            <a:r>
              <a:rPr sz="900" spc="55" dirty="0">
                <a:latin typeface="Arial"/>
                <a:cs typeface="Arial"/>
              </a:rPr>
              <a:t>r</a:t>
            </a:r>
            <a:r>
              <a:rPr sz="900" spc="45" dirty="0">
                <a:latin typeface="Arial"/>
                <a:cs typeface="Arial"/>
              </a:rPr>
              <a:t>e</a:t>
            </a:r>
            <a:r>
              <a:rPr sz="900" spc="30" dirty="0">
                <a:latin typeface="Arial"/>
                <a:cs typeface="Arial"/>
              </a:rPr>
              <a:t>e</a:t>
            </a:r>
            <a:r>
              <a:rPr sz="900" spc="110" dirty="0">
                <a:latin typeface="Arial"/>
                <a:cs typeface="Arial"/>
              </a:rPr>
              <a:t>t </a:t>
            </a:r>
            <a:r>
              <a:rPr sz="900" spc="65" dirty="0">
                <a:latin typeface="Arial"/>
                <a:cs typeface="Arial"/>
              </a:rPr>
              <a:t>B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35" dirty="0">
                <a:latin typeface="Arial"/>
                <a:cs typeface="Arial"/>
              </a:rPr>
              <a:t>l</a:t>
            </a:r>
            <a:r>
              <a:rPr sz="900" spc="105" dirty="0">
                <a:latin typeface="Arial"/>
                <a:cs typeface="Arial"/>
              </a:rPr>
              <a:t>t</a:t>
            </a:r>
            <a:r>
              <a:rPr sz="900" spc="40" dirty="0">
                <a:latin typeface="Arial"/>
                <a:cs typeface="Arial"/>
              </a:rPr>
              <a:t>i</a:t>
            </a:r>
            <a:r>
              <a:rPr sz="900" spc="110" dirty="0">
                <a:latin typeface="Arial"/>
                <a:cs typeface="Arial"/>
              </a:rPr>
              <a:t>m</a:t>
            </a:r>
            <a:r>
              <a:rPr sz="900" spc="90" dirty="0">
                <a:latin typeface="Arial"/>
                <a:cs typeface="Arial"/>
              </a:rPr>
              <a:t>o</a:t>
            </a:r>
            <a:r>
              <a:rPr sz="900" spc="55" dirty="0">
                <a:latin typeface="Arial"/>
                <a:cs typeface="Arial"/>
              </a:rPr>
              <a:t>r</a:t>
            </a:r>
            <a:r>
              <a:rPr sz="900" spc="40" dirty="0">
                <a:latin typeface="Arial"/>
                <a:cs typeface="Arial"/>
              </a:rPr>
              <a:t>e</a:t>
            </a:r>
            <a:r>
              <a:rPr sz="900" spc="-30" dirty="0">
                <a:latin typeface="Arial"/>
                <a:cs typeface="Arial"/>
              </a:rPr>
              <a:t>,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MD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50" dirty="0">
                <a:latin typeface="Arial"/>
                <a:cs typeface="Arial"/>
              </a:rPr>
              <a:t>2</a:t>
            </a:r>
            <a:r>
              <a:rPr sz="900" spc="-175" dirty="0">
                <a:latin typeface="Arial"/>
                <a:cs typeface="Arial"/>
              </a:rPr>
              <a:t>1</a:t>
            </a:r>
            <a:r>
              <a:rPr sz="900" spc="40" dirty="0">
                <a:latin typeface="Arial"/>
                <a:cs typeface="Arial"/>
              </a:rPr>
              <a:t>2</a:t>
            </a:r>
            <a:r>
              <a:rPr sz="900" spc="140" dirty="0">
                <a:latin typeface="Arial"/>
                <a:cs typeface="Arial"/>
              </a:rPr>
              <a:t>0</a:t>
            </a:r>
            <a:r>
              <a:rPr sz="900" spc="-18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950"/>
              </a:lnSpc>
            </a:pPr>
            <a:r>
              <a:rPr sz="900" spc="85" dirty="0">
                <a:latin typeface="Arial"/>
                <a:cs typeface="Arial"/>
              </a:rPr>
              <a:t>4</a:t>
            </a:r>
            <a:r>
              <a:rPr sz="900" spc="-165" dirty="0">
                <a:latin typeface="Arial"/>
                <a:cs typeface="Arial"/>
              </a:rPr>
              <a:t>1</a:t>
            </a:r>
            <a:r>
              <a:rPr sz="900" spc="175" dirty="0">
                <a:latin typeface="Arial"/>
                <a:cs typeface="Arial"/>
              </a:rPr>
              <a:t>0</a:t>
            </a:r>
            <a:r>
              <a:rPr sz="900" spc="0" dirty="0">
                <a:latin typeface="Arial"/>
                <a:cs typeface="Arial"/>
              </a:rPr>
              <a:t>-</a:t>
            </a:r>
            <a:r>
              <a:rPr sz="900" spc="20" dirty="0">
                <a:latin typeface="Arial"/>
                <a:cs typeface="Arial"/>
              </a:rPr>
              <a:t>7</a:t>
            </a:r>
            <a:r>
              <a:rPr sz="900" spc="135" dirty="0">
                <a:latin typeface="Arial"/>
                <a:cs typeface="Arial"/>
              </a:rPr>
              <a:t>06</a:t>
            </a:r>
            <a:r>
              <a:rPr sz="900" spc="100" dirty="0">
                <a:latin typeface="Arial"/>
                <a:cs typeface="Arial"/>
              </a:rPr>
              <a:t>-</a:t>
            </a:r>
            <a:r>
              <a:rPr sz="900" spc="165" dirty="0">
                <a:latin typeface="Arial"/>
                <a:cs typeface="Arial"/>
              </a:rPr>
              <a:t>0</a:t>
            </a:r>
            <a:r>
              <a:rPr sz="900" spc="155" dirty="0">
                <a:latin typeface="Arial"/>
                <a:cs typeface="Arial"/>
              </a:rPr>
              <a:t>0</a:t>
            </a:r>
            <a:r>
              <a:rPr sz="900" spc="95" dirty="0">
                <a:latin typeface="Arial"/>
                <a:cs typeface="Arial"/>
              </a:rPr>
              <a:t>9</a:t>
            </a:r>
            <a:r>
              <a:rPr sz="900" spc="50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960"/>
              </a:lnSpc>
            </a:pPr>
            <a:r>
              <a:rPr sz="900" spc="5" dirty="0">
                <a:latin typeface="Arial"/>
                <a:cs typeface="Arial"/>
              </a:rPr>
              <a:t>F</a:t>
            </a:r>
            <a:r>
              <a:rPr sz="900" spc="25" dirty="0">
                <a:latin typeface="Arial"/>
                <a:cs typeface="Arial"/>
              </a:rPr>
              <a:t>a</a:t>
            </a:r>
            <a:r>
              <a:rPr sz="900" spc="70" dirty="0">
                <a:latin typeface="Arial"/>
                <a:cs typeface="Arial"/>
              </a:rPr>
              <a:t>x</a:t>
            </a:r>
            <a:r>
              <a:rPr sz="900" spc="-25" dirty="0">
                <a:latin typeface="Arial"/>
                <a:cs typeface="Arial"/>
              </a:rPr>
              <a:t>:</a:t>
            </a:r>
            <a:r>
              <a:rPr sz="900" spc="15" dirty="0">
                <a:latin typeface="Arial"/>
                <a:cs typeface="Arial"/>
              </a:rPr>
              <a:t> </a:t>
            </a:r>
            <a:r>
              <a:rPr sz="900" spc="85" dirty="0">
                <a:latin typeface="Arial"/>
                <a:cs typeface="Arial"/>
              </a:rPr>
              <a:t>4</a:t>
            </a:r>
            <a:r>
              <a:rPr sz="900" spc="-165" dirty="0">
                <a:latin typeface="Arial"/>
                <a:cs typeface="Arial"/>
              </a:rPr>
              <a:t>1</a:t>
            </a:r>
            <a:r>
              <a:rPr sz="900" spc="175" dirty="0">
                <a:latin typeface="Arial"/>
                <a:cs typeface="Arial"/>
              </a:rPr>
              <a:t>0</a:t>
            </a:r>
            <a:r>
              <a:rPr sz="900" spc="0" dirty="0">
                <a:latin typeface="Arial"/>
                <a:cs typeface="Arial"/>
              </a:rPr>
              <a:t>-</a:t>
            </a:r>
            <a:r>
              <a:rPr sz="900" spc="20" dirty="0">
                <a:latin typeface="Arial"/>
                <a:cs typeface="Arial"/>
              </a:rPr>
              <a:t>7</a:t>
            </a:r>
            <a:r>
              <a:rPr sz="900" spc="135" dirty="0">
                <a:latin typeface="Arial"/>
                <a:cs typeface="Arial"/>
              </a:rPr>
              <a:t>06</a:t>
            </a:r>
            <a:r>
              <a:rPr sz="900" spc="100" dirty="0">
                <a:latin typeface="Arial"/>
                <a:cs typeface="Arial"/>
              </a:rPr>
              <a:t>-</a:t>
            </a:r>
            <a:r>
              <a:rPr sz="900" spc="80" dirty="0">
                <a:latin typeface="Arial"/>
                <a:cs typeface="Arial"/>
              </a:rPr>
              <a:t>6</a:t>
            </a:r>
            <a:r>
              <a:rPr sz="900" spc="40" dirty="0">
                <a:latin typeface="Arial"/>
                <a:cs typeface="Arial"/>
              </a:rPr>
              <a:t>2</a:t>
            </a:r>
            <a:r>
              <a:rPr sz="900" spc="150" dirty="0">
                <a:latin typeface="Arial"/>
                <a:cs typeface="Arial"/>
              </a:rPr>
              <a:t>0</a:t>
            </a:r>
            <a:r>
              <a:rPr sz="900" spc="50" dirty="0">
                <a:latin typeface="Arial"/>
                <a:cs typeface="Arial"/>
              </a:rPr>
              <a:t>5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965572" y="6178699"/>
            <a:ext cx="2053589" cy="3771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ts val="960"/>
              </a:lnSpc>
            </a:pPr>
            <a:r>
              <a:rPr sz="900" b="1" spc="10" dirty="0">
                <a:latin typeface="Arial"/>
                <a:cs typeface="Arial"/>
              </a:rPr>
              <a:t>C</a:t>
            </a:r>
            <a:r>
              <a:rPr sz="900" b="1" spc="55" dirty="0">
                <a:latin typeface="Arial"/>
                <a:cs typeface="Arial"/>
              </a:rPr>
              <a:t>o</a:t>
            </a:r>
            <a:r>
              <a:rPr sz="900" b="1" spc="25" dirty="0">
                <a:latin typeface="Arial"/>
                <a:cs typeface="Arial"/>
              </a:rPr>
              <a:t>r</a:t>
            </a:r>
            <a:r>
              <a:rPr sz="900" b="1" spc="50" dirty="0">
                <a:latin typeface="Arial"/>
                <a:cs typeface="Arial"/>
              </a:rPr>
              <a:t>e</a:t>
            </a:r>
            <a:r>
              <a:rPr sz="900" b="1" spc="15" dirty="0">
                <a:latin typeface="Arial"/>
                <a:cs typeface="Arial"/>
              </a:rPr>
              <a:t> </a:t>
            </a:r>
            <a:r>
              <a:rPr sz="900" b="1" spc="20" dirty="0">
                <a:latin typeface="Arial"/>
                <a:cs typeface="Arial"/>
              </a:rPr>
              <a:t>E</a:t>
            </a:r>
            <a:r>
              <a:rPr sz="900" b="1" spc="60" dirty="0">
                <a:latin typeface="Arial"/>
                <a:cs typeface="Arial"/>
              </a:rPr>
              <a:t>m</a:t>
            </a:r>
            <a:r>
              <a:rPr sz="900" b="1" spc="40" dirty="0">
                <a:latin typeface="Arial"/>
                <a:cs typeface="Arial"/>
              </a:rPr>
              <a:t>a</a:t>
            </a:r>
            <a:r>
              <a:rPr sz="900" b="1" spc="25" dirty="0">
                <a:latin typeface="Arial"/>
                <a:cs typeface="Arial"/>
              </a:rPr>
              <a:t>i</a:t>
            </a:r>
            <a:r>
              <a:rPr sz="900" b="1" spc="20" dirty="0">
                <a:latin typeface="Arial"/>
                <a:cs typeface="Arial"/>
              </a:rPr>
              <a:t>l </a:t>
            </a:r>
            <a:r>
              <a:rPr sz="900" spc="70" dirty="0">
                <a:latin typeface="Arial"/>
                <a:cs typeface="Arial"/>
                <a:hlinkClick r:id="rId5"/>
              </a:rPr>
              <a:t>c</a:t>
            </a:r>
            <a:r>
              <a:rPr sz="900" spc="60" dirty="0">
                <a:latin typeface="Arial"/>
                <a:cs typeface="Arial"/>
                <a:hlinkClick r:id="rId5"/>
              </a:rPr>
              <a:t>v</a:t>
            </a:r>
            <a:r>
              <a:rPr sz="900" spc="110" dirty="0">
                <a:latin typeface="Arial"/>
                <a:cs typeface="Arial"/>
                <a:hlinkClick r:id="rId5"/>
              </a:rPr>
              <a:t>d</a:t>
            </a:r>
            <a:r>
              <a:rPr sz="900" spc="65" dirty="0">
                <a:latin typeface="Arial"/>
                <a:cs typeface="Arial"/>
                <a:hlinkClick r:id="rId5"/>
              </a:rPr>
              <a:t>fl</a:t>
            </a:r>
            <a:r>
              <a:rPr sz="900" spc="70" dirty="0">
                <a:latin typeface="Arial"/>
                <a:cs typeface="Arial"/>
                <a:hlinkClick r:id="rId5"/>
              </a:rPr>
              <a:t>o</a:t>
            </a:r>
            <a:r>
              <a:rPr sz="900" spc="110" dirty="0">
                <a:latin typeface="Arial"/>
                <a:cs typeface="Arial"/>
                <a:hlinkClick r:id="rId5"/>
              </a:rPr>
              <a:t>w</a:t>
            </a:r>
            <a:r>
              <a:rPr sz="900" spc="60" dirty="0">
                <a:latin typeface="Arial"/>
                <a:cs typeface="Arial"/>
                <a:hlinkClick r:id="rId5"/>
              </a:rPr>
              <a:t>c</a:t>
            </a:r>
            <a:r>
              <a:rPr sz="900" spc="90" dirty="0">
                <a:latin typeface="Arial"/>
                <a:cs typeface="Arial"/>
                <a:hlinkClick r:id="rId5"/>
              </a:rPr>
              <a:t>o</a:t>
            </a:r>
            <a:r>
              <a:rPr sz="900" spc="55" dirty="0">
                <a:latin typeface="Arial"/>
                <a:cs typeface="Arial"/>
                <a:hlinkClick r:id="rId5"/>
              </a:rPr>
              <a:t>re</a:t>
            </a:r>
            <a:r>
              <a:rPr sz="900" spc="-20" dirty="0">
                <a:latin typeface="Arial"/>
                <a:cs typeface="Arial"/>
                <a:hlinkClick r:id="rId5"/>
              </a:rPr>
              <a:t>@</a:t>
            </a:r>
            <a:r>
              <a:rPr sz="900" spc="110" dirty="0">
                <a:latin typeface="Arial"/>
                <a:cs typeface="Arial"/>
                <a:hlinkClick r:id="rId5"/>
              </a:rPr>
              <a:t>m</a:t>
            </a:r>
            <a:r>
              <a:rPr sz="900" spc="45" dirty="0">
                <a:latin typeface="Arial"/>
                <a:cs typeface="Arial"/>
                <a:hlinkClick r:id="rId5"/>
              </a:rPr>
              <a:t>e</a:t>
            </a:r>
            <a:r>
              <a:rPr sz="900" spc="70" dirty="0">
                <a:latin typeface="Arial"/>
                <a:cs typeface="Arial"/>
                <a:hlinkClick r:id="rId5"/>
              </a:rPr>
              <a:t>di</a:t>
            </a:r>
            <a:r>
              <a:rPr sz="900" spc="60" dirty="0">
                <a:latin typeface="Arial"/>
                <a:cs typeface="Arial"/>
                <a:hlinkClick r:id="rId5"/>
              </a:rPr>
              <a:t>c</a:t>
            </a:r>
            <a:r>
              <a:rPr sz="900" spc="40" dirty="0">
                <a:latin typeface="Arial"/>
                <a:cs typeface="Arial"/>
                <a:hlinkClick r:id="rId5"/>
              </a:rPr>
              <a:t>i</a:t>
            </a:r>
            <a:r>
              <a:rPr sz="900" spc="60" dirty="0">
                <a:latin typeface="Arial"/>
                <a:cs typeface="Arial"/>
                <a:hlinkClick r:id="rId5"/>
              </a:rPr>
              <a:t>n</a:t>
            </a:r>
            <a:r>
              <a:rPr sz="900" spc="40" dirty="0">
                <a:latin typeface="Arial"/>
                <a:cs typeface="Arial"/>
                <a:hlinkClick r:id="rId5"/>
              </a:rPr>
              <a:t>e</a:t>
            </a:r>
            <a:r>
              <a:rPr sz="900" spc="-20" dirty="0">
                <a:latin typeface="Arial"/>
                <a:cs typeface="Arial"/>
                <a:hlinkClick r:id="rId5"/>
              </a:rPr>
              <a:t>.</a:t>
            </a:r>
            <a:r>
              <a:rPr sz="900" spc="60" dirty="0">
                <a:latin typeface="Arial"/>
                <a:cs typeface="Arial"/>
                <a:hlinkClick r:id="rId5"/>
              </a:rPr>
              <a:t>u</a:t>
            </a:r>
            <a:r>
              <a:rPr sz="900" spc="110" dirty="0">
                <a:latin typeface="Arial"/>
                <a:cs typeface="Arial"/>
                <a:hlinkClick r:id="rId5"/>
              </a:rPr>
              <a:t>m</a:t>
            </a:r>
            <a:r>
              <a:rPr sz="900" spc="25" dirty="0">
                <a:latin typeface="Arial"/>
                <a:cs typeface="Arial"/>
                <a:hlinkClick r:id="rId5"/>
              </a:rPr>
              <a:t>a</a:t>
            </a:r>
            <a:r>
              <a:rPr sz="900" spc="85" dirty="0">
                <a:latin typeface="Arial"/>
                <a:cs typeface="Arial"/>
                <a:hlinkClick r:id="rId5"/>
              </a:rPr>
              <a:t>r</a:t>
            </a:r>
            <a:r>
              <a:rPr sz="900" spc="80" dirty="0">
                <a:latin typeface="Arial"/>
                <a:cs typeface="Arial"/>
                <a:hlinkClick r:id="rId5"/>
              </a:rPr>
              <a:t>y</a:t>
            </a:r>
            <a:r>
              <a:rPr sz="900" spc="20" dirty="0">
                <a:latin typeface="Arial"/>
                <a:cs typeface="Arial"/>
                <a:hlinkClick r:id="rId5"/>
              </a:rPr>
              <a:t>l</a:t>
            </a:r>
            <a:r>
              <a:rPr sz="900" spc="50" dirty="0">
                <a:latin typeface="Arial"/>
                <a:cs typeface="Arial"/>
                <a:hlinkClick r:id="rId5"/>
              </a:rPr>
              <a:t>a</a:t>
            </a:r>
            <a:r>
              <a:rPr sz="900" spc="60" dirty="0">
                <a:latin typeface="Arial"/>
                <a:cs typeface="Arial"/>
                <a:hlinkClick r:id="rId5"/>
              </a:rPr>
              <a:t>n</a:t>
            </a:r>
            <a:r>
              <a:rPr sz="900" spc="114" dirty="0">
                <a:latin typeface="Arial"/>
                <a:cs typeface="Arial"/>
                <a:hlinkClick r:id="rId5"/>
              </a:rPr>
              <a:t>d</a:t>
            </a:r>
            <a:r>
              <a:rPr sz="900" spc="-30" dirty="0">
                <a:latin typeface="Arial"/>
                <a:cs typeface="Arial"/>
                <a:hlinkClick r:id="rId5"/>
              </a:rPr>
              <a:t>.</a:t>
            </a:r>
            <a:r>
              <a:rPr sz="900" spc="-30" dirty="0">
                <a:latin typeface="Arial"/>
                <a:cs typeface="Arial"/>
              </a:rPr>
              <a:t> </a:t>
            </a:r>
            <a:r>
              <a:rPr sz="900" spc="45" dirty="0">
                <a:latin typeface="Arial"/>
                <a:cs typeface="Arial"/>
              </a:rPr>
              <a:t>e</a:t>
            </a:r>
            <a:r>
              <a:rPr sz="900" spc="85" dirty="0">
                <a:latin typeface="Arial"/>
                <a:cs typeface="Arial"/>
              </a:rPr>
              <a:t>du</a:t>
            </a:r>
            <a:endParaRPr sz="9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57200" y="9112732"/>
            <a:ext cx="2273338" cy="5047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200" y="9106372"/>
            <a:ext cx="6821424" cy="0"/>
          </a:xfrm>
          <a:custGeom>
            <a:avLst/>
            <a:gdLst/>
            <a:ahLst/>
            <a:cxnLst/>
            <a:rect l="l" t="t" r="r" b="b"/>
            <a:pathLst>
              <a:path w="6821424">
                <a:moveTo>
                  <a:pt x="0" y="0"/>
                </a:moveTo>
                <a:lnTo>
                  <a:pt x="6821424" y="0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57200" y="457200"/>
            <a:ext cx="6843735" cy="10541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7200" y="457200"/>
            <a:ext cx="6858000" cy="676909"/>
          </a:xfrm>
          <a:custGeom>
            <a:avLst/>
            <a:gdLst/>
            <a:ahLst/>
            <a:cxnLst/>
            <a:rect l="l" t="t" r="r" b="b"/>
            <a:pathLst>
              <a:path w="6858000" h="676909">
                <a:moveTo>
                  <a:pt x="0" y="676909"/>
                </a:moveTo>
                <a:lnTo>
                  <a:pt x="6858000" y="676909"/>
                </a:lnTo>
                <a:lnTo>
                  <a:pt x="6858000" y="0"/>
                </a:lnTo>
                <a:lnTo>
                  <a:pt x="0" y="0"/>
                </a:lnTo>
                <a:lnTo>
                  <a:pt x="0" y="67690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57200" y="1134135"/>
            <a:ext cx="6858000" cy="377164"/>
          </a:xfrm>
          <a:custGeom>
            <a:avLst/>
            <a:gdLst/>
            <a:ahLst/>
            <a:cxnLst/>
            <a:rect l="l" t="t" r="r" b="b"/>
            <a:pathLst>
              <a:path w="6858000" h="377164">
                <a:moveTo>
                  <a:pt x="0" y="377164"/>
                </a:moveTo>
                <a:lnTo>
                  <a:pt x="6858000" y="377164"/>
                </a:lnTo>
                <a:lnTo>
                  <a:pt x="6858000" y="0"/>
                </a:lnTo>
                <a:lnTo>
                  <a:pt x="0" y="0"/>
                </a:lnTo>
                <a:lnTo>
                  <a:pt x="0" y="377164"/>
                </a:lnTo>
                <a:close/>
              </a:path>
            </a:pathLst>
          </a:custGeom>
          <a:solidFill>
            <a:srgbClr val="D00A2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520700" y="779777"/>
            <a:ext cx="6729730" cy="2933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spc="47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r>
              <a:rPr sz="1800" b="1" spc="140" dirty="0">
                <a:solidFill>
                  <a:srgbClr val="FFFFFF"/>
                </a:solidFill>
                <a:latin typeface="Arial"/>
                <a:cs typeface="Arial"/>
              </a:rPr>
              <a:t>l</a:t>
            </a:r>
            <a:r>
              <a:rPr sz="1800" b="1" spc="35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615" dirty="0">
                <a:solidFill>
                  <a:srgbClr val="FFFFFF"/>
                </a:solidFill>
                <a:latin typeface="Arial"/>
                <a:cs typeface="Arial"/>
              </a:rPr>
              <a:t>w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5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2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4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800" b="1" spc="5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28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114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315" dirty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800" b="1" spc="10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90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800" b="1" spc="55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spc="13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15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53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2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425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800" b="1" spc="25" dirty="0">
                <a:solidFill>
                  <a:srgbClr val="FFFFFF"/>
                </a:solidFill>
                <a:latin typeface="Arial"/>
                <a:cs typeface="Arial"/>
              </a:rPr>
              <a:t>ME</a:t>
            </a:r>
            <a:r>
              <a:rPr sz="1800" b="1" spc="560" dirty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sz="1800" b="1" spc="-45" dirty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sz="1800" b="1" spc="280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425" dirty="0">
                <a:solidFill>
                  <a:srgbClr val="FFFFFF"/>
                </a:solidFill>
                <a:latin typeface="Arial"/>
                <a:cs typeface="Arial"/>
              </a:rPr>
              <a:t>oRE</a:t>
            </a:r>
            <a:r>
              <a:rPr sz="1800" b="1" spc="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14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1800" b="1" spc="15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sz="1800" b="1" spc="12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800" b="1" spc="75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800" b="1" spc="195" dirty="0">
                <a:solidFill>
                  <a:srgbClr val="FFFFFF"/>
                </a:solidFill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20700" y="1229357"/>
            <a:ext cx="3811904" cy="2000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b="1" spc="0" dirty="0">
                <a:latin typeface="Arial"/>
                <a:cs typeface="Arial"/>
              </a:rPr>
              <a:t>C</a:t>
            </a:r>
            <a:r>
              <a:rPr sz="1200" b="1" spc="50" dirty="0">
                <a:latin typeface="Arial"/>
                <a:cs typeface="Arial"/>
              </a:rPr>
              <a:t>i</a:t>
            </a:r>
            <a:r>
              <a:rPr sz="1200" b="1" spc="-45" dirty="0">
                <a:latin typeface="Arial"/>
                <a:cs typeface="Arial"/>
              </a:rPr>
              <a:t>BR</a:t>
            </a:r>
            <a:r>
              <a:rPr sz="1200" b="1" spc="-15" dirty="0">
                <a:latin typeface="Arial"/>
                <a:cs typeface="Arial"/>
              </a:rPr>
              <a:t>: </a:t>
            </a:r>
            <a:r>
              <a:rPr sz="1200" b="1" spc="-10" dirty="0">
                <a:latin typeface="Arial"/>
                <a:cs typeface="Arial"/>
              </a:rPr>
              <a:t>C</a:t>
            </a:r>
            <a:r>
              <a:rPr sz="1200" b="1" spc="55" dirty="0">
                <a:latin typeface="Arial"/>
                <a:cs typeface="Arial"/>
              </a:rPr>
              <a:t>en</a:t>
            </a:r>
            <a:r>
              <a:rPr sz="1200" b="1" spc="10" dirty="0">
                <a:latin typeface="Arial"/>
                <a:cs typeface="Arial"/>
              </a:rPr>
              <a:t>t</a:t>
            </a:r>
            <a:r>
              <a:rPr sz="1200" b="1" spc="45" dirty="0">
                <a:latin typeface="Arial"/>
                <a:cs typeface="Arial"/>
              </a:rPr>
              <a:t>e</a:t>
            </a:r>
            <a:r>
              <a:rPr sz="1200" b="1" spc="40" dirty="0">
                <a:latin typeface="Arial"/>
                <a:cs typeface="Arial"/>
              </a:rPr>
              <a:t>r </a:t>
            </a:r>
            <a:r>
              <a:rPr sz="1200" b="1" spc="30" dirty="0">
                <a:latin typeface="Arial"/>
                <a:cs typeface="Arial"/>
              </a:rPr>
              <a:t>f</a:t>
            </a:r>
            <a:r>
              <a:rPr sz="1200" b="1" spc="40" dirty="0">
                <a:latin typeface="Arial"/>
                <a:cs typeface="Arial"/>
              </a:rPr>
              <a:t>o</a:t>
            </a:r>
            <a:r>
              <a:rPr sz="1200" b="1" spc="35" dirty="0">
                <a:latin typeface="Arial"/>
                <a:cs typeface="Arial"/>
              </a:rPr>
              <a:t>r </a:t>
            </a:r>
            <a:r>
              <a:rPr sz="1200" b="1" spc="50" dirty="0">
                <a:latin typeface="Arial"/>
                <a:cs typeface="Arial"/>
              </a:rPr>
              <a:t>i</a:t>
            </a:r>
            <a:r>
              <a:rPr sz="1200" b="1" spc="10" dirty="0">
                <a:latin typeface="Arial"/>
                <a:cs typeface="Arial"/>
              </a:rPr>
              <a:t>nn</a:t>
            </a:r>
            <a:r>
              <a:rPr sz="1200" b="1" spc="-25" dirty="0">
                <a:latin typeface="Arial"/>
                <a:cs typeface="Arial"/>
              </a:rPr>
              <a:t>o</a:t>
            </a:r>
            <a:r>
              <a:rPr sz="1200" b="1" spc="0" dirty="0">
                <a:latin typeface="Arial"/>
                <a:cs typeface="Arial"/>
              </a:rPr>
              <a:t>v</a:t>
            </a:r>
            <a:r>
              <a:rPr sz="1200" b="1" spc="20" dirty="0">
                <a:latin typeface="Arial"/>
                <a:cs typeface="Arial"/>
              </a:rPr>
              <a:t>a</a:t>
            </a:r>
            <a:r>
              <a:rPr sz="1200" b="1" spc="25" dirty="0">
                <a:latin typeface="Arial"/>
                <a:cs typeface="Arial"/>
              </a:rPr>
              <a:t>ti</a:t>
            </a:r>
            <a:r>
              <a:rPr sz="1200" b="1" spc="30" dirty="0">
                <a:latin typeface="Arial"/>
                <a:cs typeface="Arial"/>
              </a:rPr>
              <a:t>v</a:t>
            </a:r>
            <a:r>
              <a:rPr sz="1200" b="1" spc="65" dirty="0">
                <a:latin typeface="Arial"/>
                <a:cs typeface="Arial"/>
              </a:rPr>
              <a:t>e </a:t>
            </a:r>
            <a:r>
              <a:rPr sz="1200" b="1" spc="25" dirty="0">
                <a:latin typeface="Arial"/>
                <a:cs typeface="Arial"/>
              </a:rPr>
              <a:t>Biomedica</a:t>
            </a:r>
            <a:r>
              <a:rPr sz="1200" b="1" spc="20" dirty="0">
                <a:latin typeface="Arial"/>
                <a:cs typeface="Arial"/>
              </a:rPr>
              <a:t>l </a:t>
            </a:r>
            <a:r>
              <a:rPr sz="1200" b="1" spc="-25" dirty="0">
                <a:latin typeface="Arial"/>
                <a:cs typeface="Arial"/>
              </a:rPr>
              <a:t>R</a:t>
            </a:r>
            <a:r>
              <a:rPr sz="1200" b="1" spc="5" dirty="0">
                <a:latin typeface="Arial"/>
                <a:cs typeface="Arial"/>
              </a:rPr>
              <a:t>esou</a:t>
            </a:r>
            <a:r>
              <a:rPr sz="1200" b="1" spc="-20" dirty="0">
                <a:latin typeface="Arial"/>
                <a:cs typeface="Arial"/>
              </a:rPr>
              <a:t>rc</a:t>
            </a:r>
            <a:r>
              <a:rPr sz="1200" b="1" spc="-15" dirty="0">
                <a:latin typeface="Arial"/>
                <a:cs typeface="Arial"/>
              </a:rPr>
              <a:t>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57200" y="1127760"/>
            <a:ext cx="6858000" cy="25400"/>
          </a:xfrm>
          <a:custGeom>
            <a:avLst/>
            <a:gdLst/>
            <a:ahLst/>
            <a:cxnLst/>
            <a:rect l="l" t="t" r="r" b="b"/>
            <a:pathLst>
              <a:path w="6858000" h="25400">
                <a:moveTo>
                  <a:pt x="0" y="25400"/>
                </a:moveTo>
                <a:lnTo>
                  <a:pt x="6858000" y="25400"/>
                </a:lnTo>
                <a:lnTo>
                  <a:pt x="6858000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FFCE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32459" y="3685032"/>
            <a:ext cx="3657599" cy="228599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457200" y="6453123"/>
            <a:ext cx="4008119" cy="215492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983479" y="1929383"/>
            <a:ext cx="994684" cy="113385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983479" y="3680967"/>
            <a:ext cx="994684" cy="113385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200" dirty="0">
                <a:latin typeface="Century"/>
                <a:cs typeface="Century"/>
              </a:rPr>
              <a:t>C</a:t>
            </a:r>
            <a:r>
              <a:rPr sz="850" spc="195" dirty="0">
                <a:latin typeface="Century"/>
                <a:cs typeface="Century"/>
              </a:rPr>
              <a:t>enter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850" spc="240" dirty="0">
                <a:latin typeface="Century"/>
                <a:cs typeface="Century"/>
              </a:rPr>
              <a:t>for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I</a:t>
            </a:r>
            <a:r>
              <a:rPr sz="850" spc="175" dirty="0">
                <a:latin typeface="Century"/>
                <a:cs typeface="Century"/>
              </a:rPr>
              <a:t>nno</a:t>
            </a:r>
            <a:r>
              <a:rPr sz="850" spc="65" dirty="0">
                <a:latin typeface="Century"/>
                <a:cs typeface="Century"/>
              </a:rPr>
              <a:t>v</a:t>
            </a:r>
            <a:r>
              <a:rPr sz="850" spc="80" dirty="0">
                <a:latin typeface="Century"/>
                <a:cs typeface="Century"/>
              </a:rPr>
              <a:t>a</a:t>
            </a:r>
            <a:r>
              <a:rPr sz="850" spc="225" dirty="0">
                <a:latin typeface="Century"/>
                <a:cs typeface="Century"/>
              </a:rPr>
              <a:t>t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60" dirty="0">
                <a:latin typeface="Century"/>
                <a:cs typeface="Century"/>
              </a:rPr>
              <a:t>ve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850" spc="-15" dirty="0">
                <a:latin typeface="Century"/>
                <a:cs typeface="Century"/>
              </a:rPr>
              <a:t>I</a:t>
            </a:r>
            <a:r>
              <a:rPr sz="850" spc="150" dirty="0">
                <a:latin typeface="Century"/>
                <a:cs typeface="Century"/>
              </a:rPr>
              <a:t>omed</a:t>
            </a:r>
            <a:r>
              <a:rPr sz="850" spc="-10" dirty="0">
                <a:latin typeface="Century"/>
                <a:cs typeface="Century"/>
              </a:rPr>
              <a:t>I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210" dirty="0">
                <a:latin typeface="Century"/>
                <a:cs typeface="Century"/>
              </a:rPr>
              <a:t>al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850" spc="180" dirty="0">
                <a:latin typeface="Century"/>
                <a:cs typeface="Century"/>
              </a:rPr>
              <a:t>esour</a:t>
            </a:r>
            <a:r>
              <a:rPr sz="850" spc="-20" dirty="0">
                <a:latin typeface="Century"/>
                <a:cs typeface="Century"/>
              </a:rPr>
              <a:t>C</a:t>
            </a:r>
            <a:r>
              <a:rPr sz="850" spc="155" dirty="0">
                <a:latin typeface="Century"/>
                <a:cs typeface="Century"/>
              </a:rPr>
              <a:t>es</a:t>
            </a:r>
            <a:r>
              <a:rPr sz="850" spc="95" dirty="0">
                <a:latin typeface="Century"/>
                <a:cs typeface="Century"/>
              </a:rPr>
              <a:t> </a:t>
            </a:r>
            <a:r>
              <a:rPr sz="1200" spc="0" dirty="0">
                <a:latin typeface="Century"/>
                <a:cs typeface="Century"/>
              </a:rPr>
              <a:t>(CI</a:t>
            </a:r>
            <a:r>
              <a:rPr sz="1200" spc="-5" dirty="0">
                <a:latin typeface="Century"/>
                <a:cs typeface="Century"/>
              </a:rPr>
              <a:t>B</a:t>
            </a:r>
            <a:r>
              <a:rPr sz="1200" spc="325" dirty="0">
                <a:latin typeface="Century"/>
                <a:cs typeface="Century"/>
              </a:rPr>
              <a:t>r</a:t>
            </a:r>
            <a:r>
              <a:rPr sz="1200" spc="0" dirty="0">
                <a:latin typeface="Century"/>
                <a:cs typeface="Century"/>
              </a:rPr>
              <a:t>)</a:t>
            </a:r>
            <a:endParaRPr sz="1200">
              <a:latin typeface="Century"/>
              <a:cs typeface="Century"/>
            </a:endParaRPr>
          </a:p>
          <a:p>
            <a:pPr marL="1567815">
              <a:lnSpc>
                <a:spcPts val="1300"/>
              </a:lnSpc>
            </a:pPr>
            <a:r>
              <a:rPr sz="1100" spc="-10" dirty="0">
                <a:latin typeface="Century"/>
                <a:cs typeface="Century"/>
                <a:hlinkClick r:id="rId12"/>
              </a:rPr>
              <a:t>medschool.umaryland.edu</a:t>
            </a:r>
            <a:r>
              <a:rPr sz="1100" spc="-5" dirty="0">
                <a:latin typeface="Century"/>
                <a:cs typeface="Century"/>
                <a:hlinkClick r:id="rId12"/>
              </a:rPr>
              <a:t>/CIBR</a:t>
            </a:r>
            <a:endParaRPr sz="1100">
              <a:latin typeface="Century"/>
              <a:cs typeface="Century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508</Words>
  <Application>Microsoft Office PowerPoint</Application>
  <PresentationFormat>Custom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</vt:lpstr>
      <vt:lpstr>Minion Pro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DE-CANDIA,MELISSA (A-USA,ex1)</dc:creator>
  <cp:lastModifiedBy>DE-CANDIA,MELISSA (A-USA,ex1)</cp:lastModifiedBy>
  <cp:revision>1</cp:revision>
  <dcterms:created xsi:type="dcterms:W3CDTF">2017-05-11T08:51:36Z</dcterms:created>
  <dcterms:modified xsi:type="dcterms:W3CDTF">2017-05-16T02:23:37Z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2016-10-19T00:00:00Z</vt:filetime>
  </property>
  <property fmtid="{D5CDD505-2E9C-101B-9397-08002B2CF9AE}" pid="3" name="LastSaved">
    <vt:filetime>2017-05-11T00:00:00Z</vt:filetime>
  </property>
</Properties>
</file>