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66" d="100"/>
          <a:sy n="66" d="100"/>
        </p:scale>
        <p:origin x="151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4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1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4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3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5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6A8B-19A0-4B24-8FA7-2292E1C91B4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0CEC-EF88-4C7E-A374-5ACFFB10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59544" y="304799"/>
            <a:ext cx="10726057" cy="6378019"/>
            <a:chOff x="2672652" y="1522651"/>
            <a:chExt cx="7905716" cy="44841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1025" y="1522651"/>
              <a:ext cx="7210425" cy="34861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672652" y="5336042"/>
              <a:ext cx="7905716" cy="670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400" dirty="0"/>
                <a:t>Shimadzu </a:t>
              </a:r>
              <a:r>
                <a:rPr lang="en-US" sz="2400" dirty="0" smtClean="0"/>
                <a:t>LC </a:t>
              </a:r>
              <a:r>
                <a:rPr lang="en-US" sz="2400" dirty="0" err="1" smtClean="0"/>
                <a:t>Nexera</a:t>
              </a:r>
              <a:r>
                <a:rPr lang="en-US" sz="2400" dirty="0" smtClean="0"/>
                <a:t> </a:t>
              </a:r>
              <a:r>
                <a:rPr lang="en-US" sz="2400" dirty="0"/>
                <a:t>X2 </a:t>
              </a:r>
              <a:r>
                <a:rPr lang="en-US" sz="2400" dirty="0" err="1"/>
                <a:t>uHPLC</a:t>
              </a:r>
              <a:r>
                <a:rPr lang="en-US" sz="2400" dirty="0"/>
                <a:t> coupled with a 5500 AB Sciex QTRAP MS/MS </a:t>
              </a:r>
              <a:endParaRPr lang="en-US" sz="1200" dirty="0"/>
            </a:p>
            <a:p>
              <a:r>
                <a:rPr lang="en-US" sz="3200" dirty="0" smtClean="0"/>
                <a:t>  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184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WVU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Cuff, Christopher</dc:creator>
  <cp:lastModifiedBy>Cuff, Christopher</cp:lastModifiedBy>
  <cp:revision>2</cp:revision>
  <dcterms:created xsi:type="dcterms:W3CDTF">2017-08-16T17:54:43Z</dcterms:created>
  <dcterms:modified xsi:type="dcterms:W3CDTF">2017-08-16T17:57:39Z</dcterms:modified>
</cp:coreProperties>
</file>