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7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6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2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5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1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4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4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5AFA7-2B27-3949-9A8B-12E68E7A73C3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A819-9F0D-F845-878B-3159061ED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86103"/>
            <a:ext cx="7552557" cy="676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Wake Forest University School of Medicine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Furdui</dc:creator>
  <cp:lastModifiedBy>Brian Fulp</cp:lastModifiedBy>
  <cp:revision>2</cp:revision>
  <dcterms:created xsi:type="dcterms:W3CDTF">2015-11-05T19:31:23Z</dcterms:created>
  <dcterms:modified xsi:type="dcterms:W3CDTF">2015-12-02T17:51:50Z</dcterms:modified>
</cp:coreProperties>
</file>