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888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21F4B-E690-49FA-880C-061661D5AAC6}" type="datetimeFigureOut">
              <a:rPr lang="en-US" smtClean="0"/>
              <a:t>2/12/14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CE797-3BB1-4D4C-B8BE-B0669D39EE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278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21F4B-E690-49FA-880C-061661D5AAC6}" type="datetimeFigureOut">
              <a:rPr lang="en-US" smtClean="0"/>
              <a:t>2/12/14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CE797-3BB1-4D4C-B8BE-B0669D39EE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772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21F4B-E690-49FA-880C-061661D5AAC6}" type="datetimeFigureOut">
              <a:rPr lang="en-US" smtClean="0"/>
              <a:t>2/12/14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CE797-3BB1-4D4C-B8BE-B0669D39EE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366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21F4B-E690-49FA-880C-061661D5AAC6}" type="datetimeFigureOut">
              <a:rPr lang="en-US" smtClean="0"/>
              <a:t>2/12/14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CE797-3BB1-4D4C-B8BE-B0669D39EE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945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21F4B-E690-49FA-880C-061661D5AAC6}" type="datetimeFigureOut">
              <a:rPr lang="en-US" smtClean="0"/>
              <a:t>2/12/14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CE797-3BB1-4D4C-B8BE-B0669D39EE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83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21F4B-E690-49FA-880C-061661D5AAC6}" type="datetimeFigureOut">
              <a:rPr lang="en-US" smtClean="0"/>
              <a:t>2/12/14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CE797-3BB1-4D4C-B8BE-B0669D39EE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346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21F4B-E690-49FA-880C-061661D5AAC6}" type="datetimeFigureOut">
              <a:rPr lang="en-US" smtClean="0"/>
              <a:t>2/12/14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CE797-3BB1-4D4C-B8BE-B0669D39EE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374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21F4B-E690-49FA-880C-061661D5AAC6}" type="datetimeFigureOut">
              <a:rPr lang="en-US" smtClean="0"/>
              <a:t>2/12/14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CE797-3BB1-4D4C-B8BE-B0669D39EE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433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21F4B-E690-49FA-880C-061661D5AAC6}" type="datetimeFigureOut">
              <a:rPr lang="en-US" smtClean="0"/>
              <a:t>2/12/14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CE797-3BB1-4D4C-B8BE-B0669D39EE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472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21F4B-E690-49FA-880C-061661D5AAC6}" type="datetimeFigureOut">
              <a:rPr lang="en-US" smtClean="0"/>
              <a:t>2/12/14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CE797-3BB1-4D4C-B8BE-B0669D39EE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049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21F4B-E690-49FA-880C-061661D5AAC6}" type="datetimeFigureOut">
              <a:rPr lang="en-US" smtClean="0"/>
              <a:t>2/12/14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CE797-3BB1-4D4C-B8BE-B0669D39EE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956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B21F4B-E690-49FA-880C-061661D5AAC6}" type="datetimeFigureOut">
              <a:rPr lang="en-US" smtClean="0"/>
              <a:t>2/12/14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ECE797-3BB1-4D4C-B8BE-B0669D39EE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88624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0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Group 32"/>
          <p:cNvGrpSpPr/>
          <p:nvPr/>
        </p:nvGrpSpPr>
        <p:grpSpPr>
          <a:xfrm>
            <a:off x="126969" y="162943"/>
            <a:ext cx="8986212" cy="6541056"/>
            <a:chOff x="126969" y="162943"/>
            <a:chExt cx="8986212" cy="6541056"/>
          </a:xfrm>
        </p:grpSpPr>
        <p:pic>
          <p:nvPicPr>
            <p:cNvPr id="1031" name="Picture 7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360451" flipV="1">
              <a:off x="-1847278" y="2380248"/>
              <a:ext cx="5905528" cy="16063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" name="Rectangle 13"/>
            <p:cNvSpPr/>
            <p:nvPr/>
          </p:nvSpPr>
          <p:spPr>
            <a:xfrm>
              <a:off x="2905292" y="719780"/>
              <a:ext cx="56118" cy="1600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9" name="Picture 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63647" y="196423"/>
              <a:ext cx="1790564" cy="2898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" name="Picture 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45487" y="494015"/>
              <a:ext cx="1715139" cy="23480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23" name="Group 22"/>
            <p:cNvGrpSpPr/>
            <p:nvPr/>
          </p:nvGrpSpPr>
          <p:grpSpPr>
            <a:xfrm>
              <a:off x="5850276" y="3889912"/>
              <a:ext cx="3081533" cy="1981200"/>
              <a:chOff x="3810000" y="3937043"/>
              <a:chExt cx="2854448" cy="1635418"/>
            </a:xfrm>
          </p:grpSpPr>
          <p:pic>
            <p:nvPicPr>
              <p:cNvPr id="24" name="Picture 23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810000" y="3937043"/>
                <a:ext cx="1251708" cy="16354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5" name="Picture 2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116493" y="4061801"/>
                <a:ext cx="1547955" cy="14771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27" name="Picture 5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04779" y="162943"/>
              <a:ext cx="1351068" cy="27972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9" name="Picture 3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94846" y="4197599"/>
              <a:ext cx="1323376" cy="18075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  <p:grpSp>
          <p:nvGrpSpPr>
            <p:cNvPr id="30" name="Group 29"/>
            <p:cNvGrpSpPr/>
            <p:nvPr/>
          </p:nvGrpSpPr>
          <p:grpSpPr>
            <a:xfrm>
              <a:off x="5618762" y="937061"/>
              <a:ext cx="2149949" cy="1890693"/>
              <a:chOff x="7025081" y="1536993"/>
              <a:chExt cx="1813985" cy="1427001"/>
            </a:xfrm>
          </p:grpSpPr>
          <p:pic>
            <p:nvPicPr>
              <p:cNvPr id="31" name="Picture 7"/>
              <p:cNvPicPr>
                <a:picLocks noChangeAspect="1" noChangeArrowheads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025081" y="1536993"/>
                <a:ext cx="1716923" cy="142700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</p:pic>
          <p:sp>
            <p:nvSpPr>
              <p:cNvPr id="32" name="Rectangle 31"/>
              <p:cNvSpPr/>
              <p:nvPr/>
            </p:nvSpPr>
            <p:spPr>
              <a:xfrm>
                <a:off x="7025081" y="2895600"/>
                <a:ext cx="1813985" cy="6839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22155" y="4025323"/>
              <a:ext cx="2434802" cy="1878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" name="Rectangle 1"/>
            <p:cNvSpPr/>
            <p:nvPr/>
          </p:nvSpPr>
          <p:spPr>
            <a:xfrm rot="166029">
              <a:off x="126969" y="6077568"/>
              <a:ext cx="1880180" cy="47180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498889" y="6250359"/>
              <a:ext cx="92326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Tadpole</a:t>
              </a:r>
              <a:endParaRPr lang="en-US" dirty="0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1854032" y="2998780"/>
              <a:ext cx="16065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Mouse Embryo</a:t>
              </a:r>
              <a:endParaRPr lang="en-US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760561" y="3035902"/>
              <a:ext cx="175766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Newborn Mouse</a:t>
              </a:r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799362" y="2971082"/>
              <a:ext cx="148771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Growth Plate</a:t>
              </a:r>
            </a:p>
            <a:p>
              <a:pPr algn="ctr"/>
              <a:r>
                <a:rPr lang="en-US" dirty="0" smtClean="0"/>
                <a:t>Mouse </a:t>
              </a:r>
              <a:r>
                <a:rPr lang="en-US" dirty="0"/>
                <a:t>F</a:t>
              </a:r>
              <a:r>
                <a:rPr lang="en-US" dirty="0" smtClean="0"/>
                <a:t>emur</a:t>
              </a:r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7391043" y="2998780"/>
              <a:ext cx="172213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Bone Metastasis</a:t>
              </a:r>
            </a:p>
            <a:p>
              <a:pPr algn="ctr"/>
              <a:r>
                <a:rPr lang="en-US" dirty="0" smtClean="0"/>
                <a:t>Mouse Tibia</a:t>
              </a:r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155607" y="5990303"/>
              <a:ext cx="148771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Cortical Bone</a:t>
              </a:r>
            </a:p>
            <a:p>
              <a:pPr algn="ctr"/>
              <a:r>
                <a:rPr lang="en-US" dirty="0" smtClean="0"/>
                <a:t>Mouse Femur</a:t>
              </a:r>
              <a:endParaRPr lang="en-US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117544" y="6057668"/>
              <a:ext cx="164660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30um Drill Hole</a:t>
              </a:r>
            </a:p>
            <a:p>
              <a:pPr algn="ctr"/>
              <a:r>
                <a:rPr lang="en-US" dirty="0" smtClean="0"/>
                <a:t>Mouse Femur</a:t>
              </a:r>
              <a:endParaRPr lang="en-US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693737" y="6046118"/>
              <a:ext cx="194886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Rabbit Femur Joint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8184806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2090</TotalTime>
  <Words>25</Words>
  <Application>Microsoft Macintosh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NYU College of Dentistry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skyscan</dc:creator>
  <cp:lastModifiedBy>Jessica Evans</cp:lastModifiedBy>
  <cp:revision>59</cp:revision>
  <dcterms:created xsi:type="dcterms:W3CDTF">2013-05-22T16:23:31Z</dcterms:created>
  <dcterms:modified xsi:type="dcterms:W3CDTF">2014-02-12T13:05:18Z</dcterms:modified>
</cp:coreProperties>
</file>